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7999964" cy="1548003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viewProps" Target="viewProps.xml"/><Relationship Id="rId4" Type="http://schemas.openxmlformats.org/officeDocument/2006/relationships/tableStyles" Target="tableStyles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0" Type="http://schemas.openxmlformats.org/officeDocument/2006/relationships/image" Target="../media/image39.png"/><Relationship Id="rId4" Type="http://schemas.openxmlformats.org/officeDocument/2006/relationships/image" Target="../media/image3.png"/><Relationship Id="rId39" Type="http://schemas.openxmlformats.org/officeDocument/2006/relationships/image" Target="../media/image38.png"/><Relationship Id="rId38" Type="http://schemas.openxmlformats.org/officeDocument/2006/relationships/image" Target="../media/image37.png"/><Relationship Id="rId37" Type="http://schemas.openxmlformats.org/officeDocument/2006/relationships/image" Target="../media/image36.png"/><Relationship Id="rId36" Type="http://schemas.openxmlformats.org/officeDocument/2006/relationships/image" Target="../media/image35.png"/><Relationship Id="rId35" Type="http://schemas.openxmlformats.org/officeDocument/2006/relationships/image" Target="../media/image34.png"/><Relationship Id="rId34" Type="http://schemas.openxmlformats.org/officeDocument/2006/relationships/image" Target="../media/image33.png"/><Relationship Id="rId33" Type="http://schemas.openxmlformats.org/officeDocument/2006/relationships/image" Target="../media/image32.png"/><Relationship Id="rId32" Type="http://schemas.openxmlformats.org/officeDocument/2006/relationships/image" Target="../media/image31.jpeg"/><Relationship Id="rId31" Type="http://schemas.openxmlformats.org/officeDocument/2006/relationships/image" Target="../media/image30.png"/><Relationship Id="rId30" Type="http://schemas.openxmlformats.org/officeDocument/2006/relationships/image" Target="../media/image29.jpeg"/><Relationship Id="rId3" Type="http://schemas.openxmlformats.org/officeDocument/2006/relationships/image" Target="../media/image2.png"/><Relationship Id="rId29" Type="http://schemas.openxmlformats.org/officeDocument/2006/relationships/image" Target="../media/image28.jpeg"/><Relationship Id="rId28" Type="http://schemas.openxmlformats.org/officeDocument/2006/relationships/image" Target="../media/image27.png"/><Relationship Id="rId27" Type="http://schemas.openxmlformats.org/officeDocument/2006/relationships/image" Target="../media/image26.jpeg"/><Relationship Id="rId26" Type="http://schemas.openxmlformats.org/officeDocument/2006/relationships/image" Target="../media/image25.jpeg"/><Relationship Id="rId25" Type="http://schemas.openxmlformats.org/officeDocument/2006/relationships/image" Target="../media/image24.jpeg"/><Relationship Id="rId24" Type="http://schemas.openxmlformats.org/officeDocument/2006/relationships/image" Target="../media/image23.png"/><Relationship Id="rId23" Type="http://schemas.openxmlformats.org/officeDocument/2006/relationships/image" Target="../media/image22.jpeg"/><Relationship Id="rId22" Type="http://schemas.openxmlformats.org/officeDocument/2006/relationships/image" Target="../media/image21.png"/><Relationship Id="rId21" Type="http://schemas.openxmlformats.org/officeDocument/2006/relationships/image" Target="../media/image20.png"/><Relationship Id="rId20" Type="http://schemas.openxmlformats.org/officeDocument/2006/relationships/image" Target="../media/image19.png"/><Relationship Id="rId2" Type="http://schemas.openxmlformats.org/officeDocument/2006/relationships/image" Target="../media/image1.png"/><Relationship Id="rId19" Type="http://schemas.openxmlformats.org/officeDocument/2006/relationships/image" Target="../media/image18.png"/><Relationship Id="rId18" Type="http://schemas.openxmlformats.org/officeDocument/2006/relationships/image" Target="../media/image17.pn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5" Type="http://schemas.openxmlformats.org/officeDocument/2006/relationships/image" Target="../media/image14.png"/><Relationship Id="rId14" Type="http://schemas.openxmlformats.org/officeDocument/2006/relationships/image" Target="../media/image13.png"/><Relationship Id="rId13" Type="http://schemas.openxmlformats.org/officeDocument/2006/relationships/image" Target="../media/image12.png"/><Relationship Id="rId12" Type="http://schemas.openxmlformats.org/officeDocument/2006/relationships/image" Target="../media/image11.png"/><Relationship Id="rId11" Type="http://schemas.openxmlformats.org/officeDocument/2006/relationships/image" Target="../media/image10.png"/><Relationship Id="rId10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646416" y="8356732"/>
            <a:ext cx="170470" cy="170470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 rot="21600000">
            <a:off x="6440659" y="8419512"/>
            <a:ext cx="627272" cy="474102"/>
            <a:chOff x="0" y="0"/>
            <a:chExt cx="627272" cy="474102"/>
          </a:xfrm>
        </p:grpSpPr>
        <p:sp>
          <p:nvSpPr>
            <p:cNvPr id="4" name="path 4"/>
            <p:cNvSpPr/>
            <p:nvPr/>
          </p:nvSpPr>
          <p:spPr>
            <a:xfrm>
              <a:off x="0" y="0"/>
              <a:ext cx="627272" cy="474102"/>
            </a:xfrm>
            <a:custGeom>
              <a:avLst/>
              <a:gdLst/>
              <a:ahLst/>
              <a:cxnLst/>
              <a:rect l="0" t="0" r="0" b="0"/>
              <a:pathLst>
                <a:path w="987" h="746">
                  <a:moveTo>
                    <a:pt x="561" y="569"/>
                  </a:moveTo>
                  <a:lnTo>
                    <a:pt x="971" y="569"/>
                  </a:lnTo>
                  <a:cubicBezTo>
                    <a:pt x="974" y="581"/>
                    <a:pt x="972" y="640"/>
                    <a:pt x="972" y="656"/>
                  </a:cubicBezTo>
                  <a:cubicBezTo>
                    <a:pt x="973" y="676"/>
                    <a:pt x="971" y="728"/>
                    <a:pt x="975" y="742"/>
                  </a:cubicBezTo>
                  <a:cubicBezTo>
                    <a:pt x="984" y="742"/>
                    <a:pt x="983" y="745"/>
                    <a:pt x="984" y="722"/>
                  </a:cubicBezTo>
                  <a:cubicBezTo>
                    <a:pt x="983" y="713"/>
                    <a:pt x="981" y="713"/>
                    <a:pt x="985" y="708"/>
                  </a:cubicBezTo>
                  <a:cubicBezTo>
                    <a:pt x="984" y="702"/>
                    <a:pt x="983" y="702"/>
                    <a:pt x="983" y="697"/>
                  </a:cubicBezTo>
                  <a:lnTo>
                    <a:pt x="984" y="507"/>
                  </a:lnTo>
                  <a:cubicBezTo>
                    <a:pt x="984" y="507"/>
                    <a:pt x="984" y="505"/>
                    <a:pt x="984" y="504"/>
                  </a:cubicBezTo>
                  <a:lnTo>
                    <a:pt x="984" y="447"/>
                  </a:lnTo>
                  <a:cubicBezTo>
                    <a:pt x="984" y="447"/>
                    <a:pt x="984" y="446"/>
                    <a:pt x="983" y="446"/>
                  </a:cubicBezTo>
                  <a:lnTo>
                    <a:pt x="984" y="409"/>
                  </a:lnTo>
                  <a:cubicBezTo>
                    <a:pt x="984" y="408"/>
                    <a:pt x="984" y="408"/>
                    <a:pt x="984" y="407"/>
                  </a:cubicBezTo>
                  <a:lnTo>
                    <a:pt x="984" y="398"/>
                  </a:lnTo>
                  <a:cubicBezTo>
                    <a:pt x="984" y="397"/>
                    <a:pt x="984" y="395"/>
                    <a:pt x="984" y="395"/>
                  </a:cubicBezTo>
                  <a:cubicBezTo>
                    <a:pt x="984" y="394"/>
                    <a:pt x="984" y="394"/>
                    <a:pt x="984" y="393"/>
                  </a:cubicBezTo>
                  <a:lnTo>
                    <a:pt x="984" y="373"/>
                  </a:lnTo>
                  <a:cubicBezTo>
                    <a:pt x="984" y="370"/>
                    <a:pt x="984" y="364"/>
                    <a:pt x="984" y="361"/>
                  </a:cubicBezTo>
                  <a:lnTo>
                    <a:pt x="984" y="307"/>
                  </a:lnTo>
                  <a:cubicBezTo>
                    <a:pt x="984" y="304"/>
                    <a:pt x="984" y="305"/>
                    <a:pt x="984" y="302"/>
                  </a:cubicBezTo>
                  <a:cubicBezTo>
                    <a:pt x="984" y="299"/>
                    <a:pt x="984" y="300"/>
                    <a:pt x="984" y="296"/>
                  </a:cubicBezTo>
                  <a:cubicBezTo>
                    <a:pt x="984" y="296"/>
                    <a:pt x="984" y="295"/>
                    <a:pt x="984" y="295"/>
                  </a:cubicBezTo>
                  <a:lnTo>
                    <a:pt x="985" y="96"/>
                  </a:lnTo>
                  <a:cubicBezTo>
                    <a:pt x="985" y="88"/>
                    <a:pt x="985" y="90"/>
                    <a:pt x="985" y="85"/>
                  </a:cubicBezTo>
                  <a:cubicBezTo>
                    <a:pt x="984" y="79"/>
                    <a:pt x="985" y="70"/>
                    <a:pt x="985" y="65"/>
                  </a:cubicBezTo>
                  <a:cubicBezTo>
                    <a:pt x="984" y="51"/>
                    <a:pt x="987" y="19"/>
                    <a:pt x="982" y="15"/>
                  </a:cubicBezTo>
                  <a:cubicBezTo>
                    <a:pt x="980" y="13"/>
                    <a:pt x="981" y="13"/>
                    <a:pt x="976" y="14"/>
                  </a:cubicBezTo>
                  <a:cubicBezTo>
                    <a:pt x="968" y="17"/>
                    <a:pt x="977" y="10"/>
                    <a:pt x="971" y="19"/>
                  </a:cubicBezTo>
                  <a:lnTo>
                    <a:pt x="971" y="131"/>
                  </a:lnTo>
                  <a:cubicBezTo>
                    <a:pt x="971" y="132"/>
                    <a:pt x="971" y="132"/>
                    <a:pt x="971" y="133"/>
                  </a:cubicBezTo>
                  <a:cubicBezTo>
                    <a:pt x="971" y="133"/>
                    <a:pt x="971" y="134"/>
                    <a:pt x="971" y="134"/>
                  </a:cubicBezTo>
                  <a:lnTo>
                    <a:pt x="971" y="181"/>
                  </a:lnTo>
                  <a:cubicBezTo>
                    <a:pt x="971" y="188"/>
                    <a:pt x="973" y="196"/>
                    <a:pt x="970" y="204"/>
                  </a:cubicBezTo>
                  <a:cubicBezTo>
                    <a:pt x="973" y="209"/>
                    <a:pt x="975" y="211"/>
                    <a:pt x="970" y="214"/>
                  </a:cubicBezTo>
                  <a:cubicBezTo>
                    <a:pt x="972" y="223"/>
                    <a:pt x="972" y="275"/>
                    <a:pt x="970" y="286"/>
                  </a:cubicBezTo>
                  <a:cubicBezTo>
                    <a:pt x="975" y="291"/>
                    <a:pt x="973" y="289"/>
                    <a:pt x="972" y="296"/>
                  </a:cubicBezTo>
                  <a:cubicBezTo>
                    <a:pt x="972" y="300"/>
                    <a:pt x="972" y="303"/>
                    <a:pt x="972" y="307"/>
                  </a:cubicBezTo>
                  <a:cubicBezTo>
                    <a:pt x="972" y="312"/>
                    <a:pt x="972" y="324"/>
                    <a:pt x="972" y="330"/>
                  </a:cubicBezTo>
                  <a:cubicBezTo>
                    <a:pt x="975" y="335"/>
                    <a:pt x="971" y="332"/>
                    <a:pt x="971" y="341"/>
                  </a:cubicBezTo>
                  <a:lnTo>
                    <a:pt x="971" y="352"/>
                  </a:lnTo>
                  <a:cubicBezTo>
                    <a:pt x="971" y="363"/>
                    <a:pt x="974" y="348"/>
                    <a:pt x="972" y="363"/>
                  </a:cubicBezTo>
                  <a:lnTo>
                    <a:pt x="971" y="378"/>
                  </a:lnTo>
                  <a:cubicBezTo>
                    <a:pt x="970" y="388"/>
                    <a:pt x="975" y="383"/>
                    <a:pt x="971" y="390"/>
                  </a:cubicBezTo>
                  <a:cubicBezTo>
                    <a:pt x="971" y="390"/>
                    <a:pt x="971" y="389"/>
                    <a:pt x="971" y="388"/>
                  </a:cubicBezTo>
                  <a:lnTo>
                    <a:pt x="969" y="384"/>
                  </a:lnTo>
                  <a:cubicBezTo>
                    <a:pt x="961" y="384"/>
                    <a:pt x="954" y="384"/>
                    <a:pt x="946" y="384"/>
                  </a:cubicBezTo>
                  <a:cubicBezTo>
                    <a:pt x="938" y="384"/>
                    <a:pt x="932" y="382"/>
                    <a:pt x="924" y="386"/>
                  </a:cubicBezTo>
                  <a:lnTo>
                    <a:pt x="924" y="395"/>
                  </a:lnTo>
                  <a:cubicBezTo>
                    <a:pt x="950" y="397"/>
                    <a:pt x="959" y="394"/>
                    <a:pt x="972" y="397"/>
                  </a:cubicBezTo>
                  <a:cubicBezTo>
                    <a:pt x="973" y="397"/>
                    <a:pt x="973" y="397"/>
                    <a:pt x="974" y="397"/>
                  </a:cubicBezTo>
                  <a:cubicBezTo>
                    <a:pt x="972" y="429"/>
                    <a:pt x="975" y="472"/>
                    <a:pt x="973" y="496"/>
                  </a:cubicBezTo>
                  <a:cubicBezTo>
                    <a:pt x="972" y="503"/>
                    <a:pt x="972" y="498"/>
                    <a:pt x="972" y="506"/>
                  </a:cubicBezTo>
                  <a:cubicBezTo>
                    <a:pt x="972" y="509"/>
                    <a:pt x="973" y="505"/>
                    <a:pt x="972" y="510"/>
                  </a:cubicBezTo>
                  <a:lnTo>
                    <a:pt x="972" y="552"/>
                  </a:lnTo>
                  <a:cubicBezTo>
                    <a:pt x="968" y="556"/>
                    <a:pt x="964" y="555"/>
                    <a:pt x="952" y="555"/>
                  </a:cubicBezTo>
                  <a:lnTo>
                    <a:pt x="880" y="555"/>
                  </a:lnTo>
                  <a:cubicBezTo>
                    <a:pt x="849" y="554"/>
                    <a:pt x="815" y="556"/>
                    <a:pt x="784" y="555"/>
                  </a:cubicBezTo>
                  <a:cubicBezTo>
                    <a:pt x="722" y="552"/>
                    <a:pt x="655" y="556"/>
                    <a:pt x="592" y="555"/>
                  </a:cubicBezTo>
                  <a:cubicBezTo>
                    <a:pt x="563" y="555"/>
                    <a:pt x="526" y="557"/>
                    <a:pt x="498" y="555"/>
                  </a:cubicBezTo>
                  <a:cubicBezTo>
                    <a:pt x="446" y="552"/>
                    <a:pt x="220" y="560"/>
                    <a:pt x="214" y="553"/>
                  </a:cubicBezTo>
                  <a:cubicBezTo>
                    <a:pt x="204" y="562"/>
                    <a:pt x="137" y="550"/>
                    <a:pt x="114" y="557"/>
                  </a:cubicBezTo>
                  <a:cubicBezTo>
                    <a:pt x="108" y="542"/>
                    <a:pt x="110" y="519"/>
                    <a:pt x="111" y="506"/>
                  </a:cubicBezTo>
                  <a:lnTo>
                    <a:pt x="111" y="347"/>
                  </a:lnTo>
                  <a:cubicBezTo>
                    <a:pt x="105" y="311"/>
                    <a:pt x="113" y="326"/>
                    <a:pt x="109" y="296"/>
                  </a:cubicBezTo>
                  <a:cubicBezTo>
                    <a:pt x="107" y="279"/>
                    <a:pt x="111" y="276"/>
                    <a:pt x="110" y="256"/>
                  </a:cubicBezTo>
                  <a:lnTo>
                    <a:pt x="111" y="220"/>
                  </a:lnTo>
                  <a:cubicBezTo>
                    <a:pt x="111" y="212"/>
                    <a:pt x="109" y="205"/>
                    <a:pt x="109" y="196"/>
                  </a:cubicBezTo>
                  <a:cubicBezTo>
                    <a:pt x="110" y="191"/>
                    <a:pt x="111" y="189"/>
                    <a:pt x="111" y="185"/>
                  </a:cubicBezTo>
                  <a:cubicBezTo>
                    <a:pt x="112" y="172"/>
                    <a:pt x="106" y="176"/>
                    <a:pt x="109" y="146"/>
                  </a:cubicBezTo>
                  <a:lnTo>
                    <a:pt x="138" y="144"/>
                  </a:lnTo>
                  <a:cubicBezTo>
                    <a:pt x="138" y="144"/>
                    <a:pt x="138" y="142"/>
                    <a:pt x="138" y="142"/>
                  </a:cubicBezTo>
                  <a:cubicBezTo>
                    <a:pt x="138" y="143"/>
                    <a:pt x="138" y="141"/>
                    <a:pt x="137" y="141"/>
                  </a:cubicBezTo>
                  <a:cubicBezTo>
                    <a:pt x="137" y="141"/>
                    <a:pt x="137" y="140"/>
                    <a:pt x="137" y="140"/>
                  </a:cubicBezTo>
                  <a:cubicBezTo>
                    <a:pt x="133" y="136"/>
                    <a:pt x="115" y="137"/>
                    <a:pt x="111" y="140"/>
                  </a:cubicBezTo>
                  <a:cubicBezTo>
                    <a:pt x="98" y="102"/>
                    <a:pt x="121" y="110"/>
                    <a:pt x="125" y="110"/>
                  </a:cubicBezTo>
                  <a:cubicBezTo>
                    <a:pt x="154" y="108"/>
                    <a:pt x="140" y="108"/>
                    <a:pt x="145" y="114"/>
                  </a:cubicBezTo>
                  <a:cubicBezTo>
                    <a:pt x="126" y="121"/>
                    <a:pt x="110" y="106"/>
                    <a:pt x="115" y="132"/>
                  </a:cubicBezTo>
                  <a:cubicBezTo>
                    <a:pt x="127" y="133"/>
                    <a:pt x="135" y="132"/>
                    <a:pt x="146" y="136"/>
                  </a:cubicBezTo>
                  <a:cubicBezTo>
                    <a:pt x="148" y="153"/>
                    <a:pt x="143" y="152"/>
                    <a:pt x="115" y="152"/>
                  </a:cubicBezTo>
                  <a:lnTo>
                    <a:pt x="115" y="172"/>
                  </a:lnTo>
                  <a:cubicBezTo>
                    <a:pt x="132" y="174"/>
                    <a:pt x="157" y="174"/>
                    <a:pt x="144" y="192"/>
                  </a:cubicBezTo>
                  <a:lnTo>
                    <a:pt x="115" y="193"/>
                  </a:lnTo>
                  <a:lnTo>
                    <a:pt x="116" y="213"/>
                  </a:lnTo>
                  <a:cubicBezTo>
                    <a:pt x="124" y="214"/>
                    <a:pt x="146" y="216"/>
                    <a:pt x="147" y="225"/>
                  </a:cubicBezTo>
                  <a:cubicBezTo>
                    <a:pt x="150" y="241"/>
                    <a:pt x="126" y="235"/>
                    <a:pt x="116" y="234"/>
                  </a:cubicBezTo>
                  <a:lnTo>
                    <a:pt x="116" y="254"/>
                  </a:lnTo>
                  <a:cubicBezTo>
                    <a:pt x="121" y="256"/>
                    <a:pt x="127" y="257"/>
                    <a:pt x="133" y="259"/>
                  </a:cubicBezTo>
                  <a:cubicBezTo>
                    <a:pt x="142" y="261"/>
                    <a:pt x="145" y="262"/>
                    <a:pt x="145" y="271"/>
                  </a:cubicBezTo>
                  <a:lnTo>
                    <a:pt x="122" y="262"/>
                  </a:lnTo>
                  <a:cubicBezTo>
                    <a:pt x="107" y="259"/>
                    <a:pt x="117" y="261"/>
                    <a:pt x="112" y="264"/>
                  </a:cubicBezTo>
                  <a:cubicBezTo>
                    <a:pt x="113" y="267"/>
                    <a:pt x="110" y="272"/>
                    <a:pt x="129" y="274"/>
                  </a:cubicBezTo>
                  <a:cubicBezTo>
                    <a:pt x="142" y="275"/>
                    <a:pt x="143" y="269"/>
                    <a:pt x="145" y="278"/>
                  </a:cubicBezTo>
                  <a:cubicBezTo>
                    <a:pt x="134" y="281"/>
                    <a:pt x="126" y="278"/>
                    <a:pt x="114" y="278"/>
                  </a:cubicBezTo>
                  <a:cubicBezTo>
                    <a:pt x="114" y="297"/>
                    <a:pt x="111" y="294"/>
                    <a:pt x="124" y="300"/>
                  </a:cubicBezTo>
                  <a:cubicBezTo>
                    <a:pt x="130" y="302"/>
                    <a:pt x="135" y="306"/>
                    <a:pt x="140" y="309"/>
                  </a:cubicBezTo>
                  <a:cubicBezTo>
                    <a:pt x="140" y="321"/>
                    <a:pt x="144" y="325"/>
                    <a:pt x="114" y="322"/>
                  </a:cubicBezTo>
                  <a:cubicBezTo>
                    <a:pt x="114" y="331"/>
                    <a:pt x="113" y="338"/>
                    <a:pt x="117" y="344"/>
                  </a:cubicBezTo>
                  <a:cubicBezTo>
                    <a:pt x="120" y="347"/>
                    <a:pt x="126" y="351"/>
                    <a:pt x="131" y="351"/>
                  </a:cubicBezTo>
                  <a:cubicBezTo>
                    <a:pt x="125" y="355"/>
                    <a:pt x="127" y="353"/>
                    <a:pt x="121" y="352"/>
                  </a:cubicBezTo>
                  <a:cubicBezTo>
                    <a:pt x="120" y="352"/>
                    <a:pt x="120" y="352"/>
                    <a:pt x="119" y="352"/>
                  </a:cubicBezTo>
                  <a:lnTo>
                    <a:pt x="114" y="352"/>
                  </a:lnTo>
                  <a:cubicBezTo>
                    <a:pt x="114" y="364"/>
                    <a:pt x="116" y="362"/>
                    <a:pt x="124" y="364"/>
                  </a:cubicBezTo>
                  <a:cubicBezTo>
                    <a:pt x="124" y="364"/>
                    <a:pt x="121" y="364"/>
                    <a:pt x="121" y="365"/>
                  </a:cubicBezTo>
                  <a:lnTo>
                    <a:pt x="117" y="366"/>
                  </a:lnTo>
                  <a:cubicBezTo>
                    <a:pt x="116" y="367"/>
                    <a:pt x="116" y="367"/>
                    <a:pt x="115" y="367"/>
                  </a:cubicBezTo>
                  <a:cubicBezTo>
                    <a:pt x="111" y="420"/>
                    <a:pt x="122" y="513"/>
                    <a:pt x="117" y="549"/>
                  </a:cubicBezTo>
                  <a:cubicBezTo>
                    <a:pt x="126" y="549"/>
                    <a:pt x="198" y="552"/>
                    <a:pt x="204" y="549"/>
                  </a:cubicBezTo>
                  <a:cubicBezTo>
                    <a:pt x="215" y="546"/>
                    <a:pt x="199" y="543"/>
                    <a:pt x="215" y="546"/>
                  </a:cubicBezTo>
                  <a:cubicBezTo>
                    <a:pt x="225" y="540"/>
                    <a:pt x="216" y="545"/>
                    <a:pt x="218" y="547"/>
                  </a:cubicBezTo>
                  <a:cubicBezTo>
                    <a:pt x="219" y="553"/>
                    <a:pt x="236" y="550"/>
                    <a:pt x="241" y="550"/>
                  </a:cubicBezTo>
                  <a:cubicBezTo>
                    <a:pt x="289" y="548"/>
                    <a:pt x="407" y="554"/>
                    <a:pt x="437" y="550"/>
                  </a:cubicBezTo>
                  <a:cubicBezTo>
                    <a:pt x="436" y="533"/>
                    <a:pt x="441" y="532"/>
                    <a:pt x="442" y="521"/>
                  </a:cubicBezTo>
                  <a:lnTo>
                    <a:pt x="470" y="446"/>
                  </a:lnTo>
                  <a:cubicBezTo>
                    <a:pt x="466" y="440"/>
                    <a:pt x="468" y="442"/>
                    <a:pt x="462" y="439"/>
                  </a:cubicBezTo>
                  <a:cubicBezTo>
                    <a:pt x="458" y="441"/>
                    <a:pt x="458" y="439"/>
                    <a:pt x="452" y="452"/>
                  </a:cubicBezTo>
                  <a:cubicBezTo>
                    <a:pt x="450" y="458"/>
                    <a:pt x="448" y="461"/>
                    <a:pt x="446" y="467"/>
                  </a:cubicBezTo>
                  <a:lnTo>
                    <a:pt x="426" y="510"/>
                  </a:lnTo>
                  <a:cubicBezTo>
                    <a:pt x="423" y="516"/>
                    <a:pt x="421" y="519"/>
                    <a:pt x="418" y="525"/>
                  </a:cubicBezTo>
                  <a:cubicBezTo>
                    <a:pt x="411" y="538"/>
                    <a:pt x="414" y="545"/>
                    <a:pt x="396" y="543"/>
                  </a:cubicBezTo>
                  <a:cubicBezTo>
                    <a:pt x="394" y="522"/>
                    <a:pt x="404" y="518"/>
                    <a:pt x="420" y="482"/>
                  </a:cubicBezTo>
                  <a:cubicBezTo>
                    <a:pt x="421" y="478"/>
                    <a:pt x="442" y="431"/>
                    <a:pt x="441" y="428"/>
                  </a:cubicBezTo>
                  <a:cubicBezTo>
                    <a:pt x="439" y="425"/>
                    <a:pt x="436" y="425"/>
                    <a:pt x="433" y="424"/>
                  </a:cubicBezTo>
                  <a:cubicBezTo>
                    <a:pt x="425" y="431"/>
                    <a:pt x="404" y="473"/>
                    <a:pt x="399" y="477"/>
                  </a:cubicBezTo>
                  <a:cubicBezTo>
                    <a:pt x="396" y="487"/>
                    <a:pt x="381" y="511"/>
                    <a:pt x="375" y="521"/>
                  </a:cubicBezTo>
                  <a:cubicBezTo>
                    <a:pt x="370" y="528"/>
                    <a:pt x="367" y="529"/>
                    <a:pt x="358" y="526"/>
                  </a:cubicBezTo>
                  <a:cubicBezTo>
                    <a:pt x="354" y="509"/>
                    <a:pt x="363" y="507"/>
                    <a:pt x="369" y="495"/>
                  </a:cubicBezTo>
                  <a:cubicBezTo>
                    <a:pt x="381" y="471"/>
                    <a:pt x="395" y="448"/>
                    <a:pt x="410" y="426"/>
                  </a:cubicBezTo>
                  <a:cubicBezTo>
                    <a:pt x="413" y="422"/>
                    <a:pt x="419" y="415"/>
                    <a:pt x="415" y="411"/>
                  </a:cubicBezTo>
                  <a:cubicBezTo>
                    <a:pt x="403" y="403"/>
                    <a:pt x="397" y="421"/>
                    <a:pt x="391" y="428"/>
                  </a:cubicBezTo>
                  <a:lnTo>
                    <a:pt x="336" y="506"/>
                  </a:lnTo>
                  <a:lnTo>
                    <a:pt x="322" y="505"/>
                  </a:lnTo>
                  <a:cubicBezTo>
                    <a:pt x="317" y="490"/>
                    <a:pt x="323" y="490"/>
                    <a:pt x="328" y="481"/>
                  </a:cubicBezTo>
                  <a:cubicBezTo>
                    <a:pt x="342" y="460"/>
                    <a:pt x="356" y="445"/>
                    <a:pt x="370" y="425"/>
                  </a:cubicBezTo>
                  <a:cubicBezTo>
                    <a:pt x="366" y="422"/>
                    <a:pt x="359" y="420"/>
                    <a:pt x="353" y="418"/>
                  </a:cubicBezTo>
                  <a:cubicBezTo>
                    <a:pt x="337" y="446"/>
                    <a:pt x="328" y="449"/>
                    <a:pt x="311" y="468"/>
                  </a:cubicBezTo>
                  <a:cubicBezTo>
                    <a:pt x="304" y="476"/>
                    <a:pt x="301" y="481"/>
                    <a:pt x="287" y="477"/>
                  </a:cubicBezTo>
                  <a:cubicBezTo>
                    <a:pt x="284" y="465"/>
                    <a:pt x="285" y="467"/>
                    <a:pt x="291" y="457"/>
                  </a:cubicBezTo>
                  <a:cubicBezTo>
                    <a:pt x="296" y="449"/>
                    <a:pt x="300" y="437"/>
                    <a:pt x="306" y="431"/>
                  </a:cubicBezTo>
                  <a:lnTo>
                    <a:pt x="301" y="446"/>
                  </a:lnTo>
                  <a:cubicBezTo>
                    <a:pt x="308" y="443"/>
                    <a:pt x="306" y="444"/>
                    <a:pt x="313" y="436"/>
                  </a:cubicBezTo>
                  <a:lnTo>
                    <a:pt x="342" y="406"/>
                  </a:lnTo>
                  <a:lnTo>
                    <a:pt x="338" y="387"/>
                  </a:lnTo>
                  <a:cubicBezTo>
                    <a:pt x="324" y="397"/>
                    <a:pt x="305" y="418"/>
                    <a:pt x="297" y="424"/>
                  </a:cubicBezTo>
                  <a:cubicBezTo>
                    <a:pt x="280" y="437"/>
                    <a:pt x="256" y="461"/>
                    <a:pt x="259" y="430"/>
                  </a:cubicBezTo>
                  <a:cubicBezTo>
                    <a:pt x="269" y="423"/>
                    <a:pt x="271" y="417"/>
                    <a:pt x="282" y="409"/>
                  </a:cubicBezTo>
                  <a:cubicBezTo>
                    <a:pt x="291" y="403"/>
                    <a:pt x="299" y="396"/>
                    <a:pt x="306" y="389"/>
                  </a:cubicBezTo>
                  <a:cubicBezTo>
                    <a:pt x="321" y="372"/>
                    <a:pt x="348" y="357"/>
                    <a:pt x="352" y="345"/>
                  </a:cubicBezTo>
                  <a:lnTo>
                    <a:pt x="348" y="340"/>
                  </a:lnTo>
                  <a:cubicBezTo>
                    <a:pt x="341" y="340"/>
                    <a:pt x="317" y="357"/>
                    <a:pt x="311" y="364"/>
                  </a:cubicBezTo>
                  <a:cubicBezTo>
                    <a:pt x="311" y="368"/>
                    <a:pt x="312" y="367"/>
                    <a:pt x="308" y="366"/>
                  </a:cubicBezTo>
                  <a:lnTo>
                    <a:pt x="304" y="368"/>
                  </a:lnTo>
                  <a:cubicBezTo>
                    <a:pt x="300" y="372"/>
                    <a:pt x="303" y="369"/>
                    <a:pt x="299" y="371"/>
                  </a:cubicBezTo>
                  <a:lnTo>
                    <a:pt x="253" y="403"/>
                  </a:lnTo>
                  <a:lnTo>
                    <a:pt x="256" y="481"/>
                  </a:lnTo>
                  <a:cubicBezTo>
                    <a:pt x="215" y="482"/>
                    <a:pt x="225" y="477"/>
                    <a:pt x="226" y="423"/>
                  </a:cubicBezTo>
                  <a:cubicBezTo>
                    <a:pt x="226" y="405"/>
                    <a:pt x="226" y="386"/>
                    <a:pt x="225" y="368"/>
                  </a:cubicBezTo>
                  <a:lnTo>
                    <a:pt x="215" y="367"/>
                  </a:lnTo>
                  <a:lnTo>
                    <a:pt x="214" y="349"/>
                  </a:lnTo>
                  <a:cubicBezTo>
                    <a:pt x="218" y="349"/>
                    <a:pt x="221" y="347"/>
                    <a:pt x="226" y="346"/>
                  </a:cubicBezTo>
                  <a:cubicBezTo>
                    <a:pt x="228" y="338"/>
                    <a:pt x="228" y="335"/>
                    <a:pt x="234" y="328"/>
                  </a:cubicBezTo>
                  <a:cubicBezTo>
                    <a:pt x="238" y="326"/>
                    <a:pt x="240" y="321"/>
                    <a:pt x="243" y="316"/>
                  </a:cubicBezTo>
                  <a:cubicBezTo>
                    <a:pt x="241" y="309"/>
                    <a:pt x="246" y="317"/>
                    <a:pt x="235" y="310"/>
                  </a:cubicBezTo>
                  <a:cubicBezTo>
                    <a:pt x="248" y="307"/>
                    <a:pt x="302" y="282"/>
                    <a:pt x="321" y="275"/>
                  </a:cubicBezTo>
                  <a:lnTo>
                    <a:pt x="328" y="294"/>
                  </a:lnTo>
                  <a:lnTo>
                    <a:pt x="223" y="352"/>
                  </a:lnTo>
                  <a:lnTo>
                    <a:pt x="220" y="355"/>
                  </a:lnTo>
                  <a:cubicBezTo>
                    <a:pt x="220" y="356"/>
                    <a:pt x="219" y="356"/>
                    <a:pt x="218" y="359"/>
                  </a:cubicBezTo>
                  <a:cubicBezTo>
                    <a:pt x="221" y="362"/>
                    <a:pt x="220" y="363"/>
                    <a:pt x="230" y="361"/>
                  </a:cubicBezTo>
                  <a:cubicBezTo>
                    <a:pt x="228" y="372"/>
                    <a:pt x="229" y="399"/>
                    <a:pt x="229" y="411"/>
                  </a:cubicBezTo>
                  <a:cubicBezTo>
                    <a:pt x="230" y="428"/>
                    <a:pt x="229" y="446"/>
                    <a:pt x="231" y="457"/>
                  </a:cubicBezTo>
                  <a:lnTo>
                    <a:pt x="249" y="461"/>
                  </a:lnTo>
                  <a:lnTo>
                    <a:pt x="249" y="398"/>
                  </a:lnTo>
                  <a:cubicBezTo>
                    <a:pt x="253" y="396"/>
                    <a:pt x="256" y="393"/>
                    <a:pt x="261" y="390"/>
                  </a:cubicBezTo>
                  <a:lnTo>
                    <a:pt x="287" y="371"/>
                  </a:lnTo>
                  <a:cubicBezTo>
                    <a:pt x="290" y="369"/>
                    <a:pt x="290" y="368"/>
                    <a:pt x="294" y="366"/>
                  </a:cubicBezTo>
                  <a:cubicBezTo>
                    <a:pt x="297" y="364"/>
                    <a:pt x="294" y="366"/>
                    <a:pt x="297" y="364"/>
                  </a:cubicBezTo>
                  <a:cubicBezTo>
                    <a:pt x="302" y="362"/>
                    <a:pt x="295" y="364"/>
                    <a:pt x="302" y="363"/>
                  </a:cubicBezTo>
                  <a:lnTo>
                    <a:pt x="304" y="361"/>
                  </a:lnTo>
                  <a:lnTo>
                    <a:pt x="307" y="360"/>
                  </a:lnTo>
                  <a:cubicBezTo>
                    <a:pt x="311" y="357"/>
                    <a:pt x="313" y="356"/>
                    <a:pt x="316" y="352"/>
                  </a:cubicBezTo>
                  <a:cubicBezTo>
                    <a:pt x="318" y="351"/>
                    <a:pt x="319" y="350"/>
                    <a:pt x="320" y="349"/>
                  </a:cubicBezTo>
                  <a:lnTo>
                    <a:pt x="345" y="333"/>
                  </a:lnTo>
                  <a:cubicBezTo>
                    <a:pt x="345" y="332"/>
                    <a:pt x="346" y="332"/>
                    <a:pt x="346" y="332"/>
                  </a:cubicBezTo>
                  <a:lnTo>
                    <a:pt x="350" y="330"/>
                  </a:lnTo>
                  <a:cubicBezTo>
                    <a:pt x="353" y="337"/>
                    <a:pt x="356" y="340"/>
                    <a:pt x="357" y="347"/>
                  </a:cubicBezTo>
                  <a:cubicBezTo>
                    <a:pt x="354" y="361"/>
                    <a:pt x="331" y="354"/>
                    <a:pt x="348" y="405"/>
                  </a:cubicBezTo>
                  <a:cubicBezTo>
                    <a:pt x="337" y="414"/>
                    <a:pt x="328" y="426"/>
                    <a:pt x="318" y="436"/>
                  </a:cubicBezTo>
                  <a:cubicBezTo>
                    <a:pt x="313" y="441"/>
                    <a:pt x="290" y="461"/>
                    <a:pt x="292" y="472"/>
                  </a:cubicBezTo>
                  <a:cubicBezTo>
                    <a:pt x="300" y="474"/>
                    <a:pt x="319" y="451"/>
                    <a:pt x="324" y="445"/>
                  </a:cubicBezTo>
                  <a:cubicBezTo>
                    <a:pt x="333" y="433"/>
                    <a:pt x="347" y="423"/>
                    <a:pt x="354" y="412"/>
                  </a:cubicBezTo>
                  <a:cubicBezTo>
                    <a:pt x="361" y="416"/>
                    <a:pt x="368" y="419"/>
                    <a:pt x="379" y="420"/>
                  </a:cubicBezTo>
                  <a:lnTo>
                    <a:pt x="337" y="478"/>
                  </a:lnTo>
                  <a:cubicBezTo>
                    <a:pt x="333" y="483"/>
                    <a:pt x="332" y="484"/>
                    <a:pt x="329" y="488"/>
                  </a:cubicBezTo>
                  <a:cubicBezTo>
                    <a:pt x="323" y="494"/>
                    <a:pt x="323" y="492"/>
                    <a:pt x="325" y="500"/>
                  </a:cubicBezTo>
                  <a:cubicBezTo>
                    <a:pt x="333" y="502"/>
                    <a:pt x="343" y="488"/>
                    <a:pt x="348" y="480"/>
                  </a:cubicBezTo>
                  <a:cubicBezTo>
                    <a:pt x="353" y="472"/>
                    <a:pt x="361" y="461"/>
                    <a:pt x="367" y="454"/>
                  </a:cubicBezTo>
                  <a:cubicBezTo>
                    <a:pt x="398" y="416"/>
                    <a:pt x="405" y="391"/>
                    <a:pt x="423" y="413"/>
                  </a:cubicBezTo>
                  <a:cubicBezTo>
                    <a:pt x="418" y="418"/>
                    <a:pt x="399" y="455"/>
                    <a:pt x="392" y="466"/>
                  </a:cubicBezTo>
                  <a:cubicBezTo>
                    <a:pt x="389" y="471"/>
                    <a:pt x="386" y="474"/>
                    <a:pt x="384" y="479"/>
                  </a:cubicBezTo>
                  <a:cubicBezTo>
                    <a:pt x="373" y="499"/>
                    <a:pt x="359" y="510"/>
                    <a:pt x="361" y="523"/>
                  </a:cubicBezTo>
                  <a:cubicBezTo>
                    <a:pt x="372" y="524"/>
                    <a:pt x="371" y="519"/>
                    <a:pt x="381" y="502"/>
                  </a:cubicBezTo>
                  <a:cubicBezTo>
                    <a:pt x="386" y="493"/>
                    <a:pt x="392" y="483"/>
                    <a:pt x="397" y="477"/>
                  </a:cubicBezTo>
                  <a:cubicBezTo>
                    <a:pt x="400" y="464"/>
                    <a:pt x="427" y="433"/>
                    <a:pt x="431" y="418"/>
                  </a:cubicBezTo>
                  <a:cubicBezTo>
                    <a:pt x="442" y="422"/>
                    <a:pt x="437" y="424"/>
                    <a:pt x="450" y="425"/>
                  </a:cubicBezTo>
                  <a:cubicBezTo>
                    <a:pt x="448" y="440"/>
                    <a:pt x="432" y="469"/>
                    <a:pt x="425" y="483"/>
                  </a:cubicBezTo>
                  <a:cubicBezTo>
                    <a:pt x="420" y="494"/>
                    <a:pt x="400" y="529"/>
                    <a:pt x="401" y="538"/>
                  </a:cubicBezTo>
                  <a:cubicBezTo>
                    <a:pt x="411" y="538"/>
                    <a:pt x="411" y="531"/>
                    <a:pt x="418" y="516"/>
                  </a:cubicBezTo>
                  <a:lnTo>
                    <a:pt x="457" y="433"/>
                  </a:lnTo>
                  <a:cubicBezTo>
                    <a:pt x="466" y="436"/>
                    <a:pt x="467" y="439"/>
                    <a:pt x="476" y="440"/>
                  </a:cubicBezTo>
                  <a:cubicBezTo>
                    <a:pt x="469" y="459"/>
                    <a:pt x="455" y="510"/>
                    <a:pt x="448" y="518"/>
                  </a:cubicBezTo>
                  <a:cubicBezTo>
                    <a:pt x="446" y="523"/>
                    <a:pt x="445" y="526"/>
                    <a:pt x="443" y="532"/>
                  </a:cubicBezTo>
                  <a:cubicBezTo>
                    <a:pt x="441" y="538"/>
                    <a:pt x="439" y="542"/>
                    <a:pt x="442" y="548"/>
                  </a:cubicBezTo>
                  <a:cubicBezTo>
                    <a:pt x="449" y="548"/>
                    <a:pt x="448" y="548"/>
                    <a:pt x="451" y="540"/>
                  </a:cubicBezTo>
                  <a:cubicBezTo>
                    <a:pt x="453" y="534"/>
                    <a:pt x="455" y="528"/>
                    <a:pt x="455" y="522"/>
                  </a:cubicBezTo>
                  <a:cubicBezTo>
                    <a:pt x="455" y="521"/>
                    <a:pt x="457" y="516"/>
                    <a:pt x="457" y="516"/>
                  </a:cubicBezTo>
                  <a:cubicBezTo>
                    <a:pt x="459" y="512"/>
                    <a:pt x="458" y="514"/>
                    <a:pt x="461" y="512"/>
                  </a:cubicBezTo>
                  <a:lnTo>
                    <a:pt x="484" y="445"/>
                  </a:lnTo>
                  <a:lnTo>
                    <a:pt x="503" y="452"/>
                  </a:lnTo>
                  <a:lnTo>
                    <a:pt x="482" y="541"/>
                  </a:lnTo>
                  <a:cubicBezTo>
                    <a:pt x="481" y="548"/>
                    <a:pt x="480" y="548"/>
                    <a:pt x="484" y="551"/>
                  </a:cubicBezTo>
                  <a:cubicBezTo>
                    <a:pt x="490" y="548"/>
                    <a:pt x="490" y="540"/>
                    <a:pt x="493" y="532"/>
                  </a:cubicBezTo>
                  <a:cubicBezTo>
                    <a:pt x="495" y="523"/>
                    <a:pt x="497" y="515"/>
                    <a:pt x="499" y="506"/>
                  </a:cubicBezTo>
                  <a:cubicBezTo>
                    <a:pt x="502" y="490"/>
                    <a:pt x="510" y="469"/>
                    <a:pt x="511" y="453"/>
                  </a:cubicBezTo>
                  <a:lnTo>
                    <a:pt x="532" y="459"/>
                  </a:lnTo>
                  <a:cubicBezTo>
                    <a:pt x="530" y="477"/>
                    <a:pt x="518" y="544"/>
                    <a:pt x="522" y="551"/>
                  </a:cubicBezTo>
                  <a:cubicBezTo>
                    <a:pt x="531" y="549"/>
                    <a:pt x="529" y="541"/>
                    <a:pt x="532" y="522"/>
                  </a:cubicBezTo>
                  <a:cubicBezTo>
                    <a:pt x="534" y="511"/>
                    <a:pt x="536" y="497"/>
                    <a:pt x="536" y="486"/>
                  </a:cubicBezTo>
                  <a:lnTo>
                    <a:pt x="541" y="460"/>
                  </a:lnTo>
                  <a:lnTo>
                    <a:pt x="562" y="462"/>
                  </a:lnTo>
                  <a:lnTo>
                    <a:pt x="558" y="533"/>
                  </a:lnTo>
                  <a:cubicBezTo>
                    <a:pt x="558" y="535"/>
                    <a:pt x="558" y="544"/>
                    <a:pt x="558" y="545"/>
                  </a:cubicBezTo>
                  <a:cubicBezTo>
                    <a:pt x="559" y="555"/>
                    <a:pt x="557" y="551"/>
                    <a:pt x="565" y="551"/>
                  </a:cubicBezTo>
                  <a:lnTo>
                    <a:pt x="567" y="501"/>
                  </a:lnTo>
                  <a:lnTo>
                    <a:pt x="571" y="462"/>
                  </a:lnTo>
                  <a:lnTo>
                    <a:pt x="589" y="463"/>
                  </a:lnTo>
                  <a:cubicBezTo>
                    <a:pt x="592" y="470"/>
                    <a:pt x="589" y="470"/>
                    <a:pt x="592" y="477"/>
                  </a:cubicBezTo>
                  <a:cubicBezTo>
                    <a:pt x="592" y="477"/>
                    <a:pt x="592" y="478"/>
                    <a:pt x="592" y="478"/>
                  </a:cubicBezTo>
                  <a:cubicBezTo>
                    <a:pt x="595" y="484"/>
                    <a:pt x="595" y="475"/>
                    <a:pt x="595" y="487"/>
                  </a:cubicBezTo>
                  <a:cubicBezTo>
                    <a:pt x="595" y="493"/>
                    <a:pt x="595" y="492"/>
                    <a:pt x="593" y="496"/>
                  </a:cubicBezTo>
                  <a:cubicBezTo>
                    <a:pt x="592" y="510"/>
                    <a:pt x="593" y="526"/>
                    <a:pt x="595" y="541"/>
                  </a:cubicBezTo>
                  <a:cubicBezTo>
                    <a:pt x="596" y="550"/>
                    <a:pt x="595" y="550"/>
                    <a:pt x="601" y="551"/>
                  </a:cubicBezTo>
                  <a:cubicBezTo>
                    <a:pt x="606" y="543"/>
                    <a:pt x="603" y="530"/>
                    <a:pt x="602" y="521"/>
                  </a:cubicBezTo>
                  <a:cubicBezTo>
                    <a:pt x="599" y="507"/>
                    <a:pt x="600" y="478"/>
                    <a:pt x="599" y="461"/>
                  </a:cubicBezTo>
                  <a:lnTo>
                    <a:pt x="620" y="459"/>
                  </a:lnTo>
                  <a:cubicBezTo>
                    <a:pt x="627" y="499"/>
                    <a:pt x="622" y="471"/>
                    <a:pt x="627" y="486"/>
                  </a:cubicBezTo>
                  <a:cubicBezTo>
                    <a:pt x="628" y="490"/>
                    <a:pt x="627" y="492"/>
                    <a:pt x="626" y="496"/>
                  </a:cubicBezTo>
                  <a:lnTo>
                    <a:pt x="633" y="545"/>
                  </a:lnTo>
                  <a:cubicBezTo>
                    <a:pt x="635" y="553"/>
                    <a:pt x="632" y="548"/>
                    <a:pt x="636" y="551"/>
                  </a:cubicBezTo>
                  <a:cubicBezTo>
                    <a:pt x="643" y="549"/>
                    <a:pt x="640" y="554"/>
                    <a:pt x="641" y="543"/>
                  </a:cubicBezTo>
                  <a:cubicBezTo>
                    <a:pt x="638" y="536"/>
                    <a:pt x="630" y="471"/>
                    <a:pt x="627" y="456"/>
                  </a:cubicBezTo>
                  <a:lnTo>
                    <a:pt x="647" y="452"/>
                  </a:lnTo>
                  <a:cubicBezTo>
                    <a:pt x="651" y="459"/>
                    <a:pt x="656" y="483"/>
                    <a:pt x="658" y="491"/>
                  </a:cubicBezTo>
                  <a:lnTo>
                    <a:pt x="670" y="539"/>
                  </a:lnTo>
                  <a:cubicBezTo>
                    <a:pt x="673" y="550"/>
                    <a:pt x="670" y="550"/>
                    <a:pt x="680" y="551"/>
                  </a:cubicBezTo>
                  <a:lnTo>
                    <a:pt x="681" y="542"/>
                  </a:lnTo>
                  <a:cubicBezTo>
                    <a:pt x="677" y="538"/>
                    <a:pt x="664" y="484"/>
                    <a:pt x="662" y="475"/>
                  </a:cubicBezTo>
                  <a:cubicBezTo>
                    <a:pt x="661" y="471"/>
                    <a:pt x="660" y="468"/>
                    <a:pt x="659" y="464"/>
                  </a:cubicBezTo>
                  <a:cubicBezTo>
                    <a:pt x="657" y="457"/>
                    <a:pt x="656" y="455"/>
                    <a:pt x="655" y="449"/>
                  </a:cubicBezTo>
                  <a:lnTo>
                    <a:pt x="677" y="443"/>
                  </a:lnTo>
                  <a:cubicBezTo>
                    <a:pt x="680" y="463"/>
                    <a:pt x="690" y="480"/>
                    <a:pt x="698" y="502"/>
                  </a:cubicBezTo>
                  <a:cubicBezTo>
                    <a:pt x="700" y="511"/>
                    <a:pt x="704" y="518"/>
                    <a:pt x="706" y="527"/>
                  </a:cubicBezTo>
                  <a:cubicBezTo>
                    <a:pt x="710" y="538"/>
                    <a:pt x="711" y="547"/>
                    <a:pt x="719" y="548"/>
                  </a:cubicBezTo>
                  <a:lnTo>
                    <a:pt x="721" y="541"/>
                  </a:lnTo>
                  <a:cubicBezTo>
                    <a:pt x="716" y="535"/>
                    <a:pt x="715" y="525"/>
                    <a:pt x="712" y="517"/>
                  </a:cubicBezTo>
                  <a:cubicBezTo>
                    <a:pt x="705" y="499"/>
                    <a:pt x="686" y="456"/>
                    <a:pt x="684" y="441"/>
                  </a:cubicBezTo>
                  <a:cubicBezTo>
                    <a:pt x="690" y="434"/>
                    <a:pt x="694" y="432"/>
                    <a:pt x="704" y="431"/>
                  </a:cubicBezTo>
                  <a:cubicBezTo>
                    <a:pt x="705" y="433"/>
                    <a:pt x="706" y="437"/>
                    <a:pt x="707" y="439"/>
                  </a:cubicBezTo>
                  <a:lnTo>
                    <a:pt x="736" y="500"/>
                  </a:lnTo>
                  <a:cubicBezTo>
                    <a:pt x="737" y="505"/>
                    <a:pt x="743" y="515"/>
                    <a:pt x="745" y="521"/>
                  </a:cubicBezTo>
                  <a:cubicBezTo>
                    <a:pt x="747" y="524"/>
                    <a:pt x="748" y="527"/>
                    <a:pt x="750" y="530"/>
                  </a:cubicBezTo>
                  <a:cubicBezTo>
                    <a:pt x="754" y="540"/>
                    <a:pt x="750" y="536"/>
                    <a:pt x="756" y="539"/>
                  </a:cubicBezTo>
                  <a:cubicBezTo>
                    <a:pt x="767" y="535"/>
                    <a:pt x="760" y="528"/>
                    <a:pt x="753" y="513"/>
                  </a:cubicBezTo>
                  <a:cubicBezTo>
                    <a:pt x="748" y="502"/>
                    <a:pt x="744" y="495"/>
                    <a:pt x="739" y="484"/>
                  </a:cubicBezTo>
                  <a:cubicBezTo>
                    <a:pt x="734" y="474"/>
                    <a:pt x="730" y="466"/>
                    <a:pt x="725" y="457"/>
                  </a:cubicBezTo>
                  <a:cubicBezTo>
                    <a:pt x="721" y="450"/>
                    <a:pt x="713" y="435"/>
                    <a:pt x="712" y="427"/>
                  </a:cubicBezTo>
                  <a:cubicBezTo>
                    <a:pt x="718" y="421"/>
                    <a:pt x="721" y="422"/>
                    <a:pt x="727" y="417"/>
                  </a:cubicBezTo>
                  <a:lnTo>
                    <a:pt x="738" y="435"/>
                  </a:lnTo>
                  <a:cubicBezTo>
                    <a:pt x="742" y="442"/>
                    <a:pt x="746" y="448"/>
                    <a:pt x="750" y="454"/>
                  </a:cubicBezTo>
                  <a:lnTo>
                    <a:pt x="767" y="483"/>
                  </a:lnTo>
                  <a:cubicBezTo>
                    <a:pt x="772" y="488"/>
                    <a:pt x="772" y="485"/>
                    <a:pt x="777" y="488"/>
                  </a:cubicBezTo>
                  <a:cubicBezTo>
                    <a:pt x="777" y="499"/>
                    <a:pt x="783" y="508"/>
                    <a:pt x="789" y="517"/>
                  </a:cubicBezTo>
                  <a:cubicBezTo>
                    <a:pt x="793" y="523"/>
                    <a:pt x="791" y="523"/>
                    <a:pt x="799" y="523"/>
                  </a:cubicBezTo>
                  <a:cubicBezTo>
                    <a:pt x="801" y="509"/>
                    <a:pt x="748" y="435"/>
                    <a:pt x="736" y="411"/>
                  </a:cubicBezTo>
                  <a:cubicBezTo>
                    <a:pt x="740" y="406"/>
                    <a:pt x="741" y="405"/>
                    <a:pt x="749" y="403"/>
                  </a:cubicBezTo>
                  <a:cubicBezTo>
                    <a:pt x="766" y="413"/>
                    <a:pt x="779" y="437"/>
                    <a:pt x="792" y="453"/>
                  </a:cubicBezTo>
                  <a:cubicBezTo>
                    <a:pt x="796" y="458"/>
                    <a:pt x="798" y="461"/>
                    <a:pt x="801" y="466"/>
                  </a:cubicBezTo>
                  <a:cubicBezTo>
                    <a:pt x="809" y="477"/>
                    <a:pt x="808" y="469"/>
                    <a:pt x="815" y="475"/>
                  </a:cubicBezTo>
                  <a:cubicBezTo>
                    <a:pt x="815" y="475"/>
                    <a:pt x="824" y="488"/>
                    <a:pt x="825" y="489"/>
                  </a:cubicBezTo>
                  <a:cubicBezTo>
                    <a:pt x="829" y="501"/>
                    <a:pt x="822" y="502"/>
                    <a:pt x="836" y="501"/>
                  </a:cubicBezTo>
                  <a:cubicBezTo>
                    <a:pt x="836" y="493"/>
                    <a:pt x="836" y="496"/>
                    <a:pt x="832" y="489"/>
                  </a:cubicBezTo>
                  <a:cubicBezTo>
                    <a:pt x="830" y="485"/>
                    <a:pt x="828" y="482"/>
                    <a:pt x="825" y="478"/>
                  </a:cubicBezTo>
                  <a:lnTo>
                    <a:pt x="787" y="429"/>
                  </a:lnTo>
                  <a:cubicBezTo>
                    <a:pt x="784" y="425"/>
                    <a:pt x="784" y="425"/>
                    <a:pt x="781" y="420"/>
                  </a:cubicBezTo>
                  <a:cubicBezTo>
                    <a:pt x="795" y="417"/>
                    <a:pt x="794" y="416"/>
                    <a:pt x="804" y="411"/>
                  </a:cubicBezTo>
                  <a:lnTo>
                    <a:pt x="833" y="442"/>
                  </a:lnTo>
                  <a:cubicBezTo>
                    <a:pt x="846" y="456"/>
                    <a:pt x="840" y="442"/>
                    <a:pt x="858" y="461"/>
                  </a:cubicBezTo>
                  <a:cubicBezTo>
                    <a:pt x="862" y="466"/>
                    <a:pt x="861" y="466"/>
                    <a:pt x="867" y="467"/>
                  </a:cubicBezTo>
                  <a:cubicBezTo>
                    <a:pt x="864" y="455"/>
                    <a:pt x="819" y="410"/>
                    <a:pt x="811" y="406"/>
                  </a:cubicBezTo>
                  <a:lnTo>
                    <a:pt x="816" y="385"/>
                  </a:lnTo>
                  <a:cubicBezTo>
                    <a:pt x="819" y="374"/>
                    <a:pt x="815" y="382"/>
                    <a:pt x="821" y="375"/>
                  </a:cubicBezTo>
                  <a:cubicBezTo>
                    <a:pt x="824" y="382"/>
                    <a:pt x="864" y="420"/>
                    <a:pt x="873" y="423"/>
                  </a:cubicBezTo>
                  <a:cubicBezTo>
                    <a:pt x="882" y="426"/>
                    <a:pt x="878" y="422"/>
                    <a:pt x="885" y="428"/>
                  </a:cubicBezTo>
                  <a:cubicBezTo>
                    <a:pt x="890" y="432"/>
                    <a:pt x="889" y="432"/>
                    <a:pt x="895" y="435"/>
                  </a:cubicBezTo>
                  <a:cubicBezTo>
                    <a:pt x="895" y="426"/>
                    <a:pt x="887" y="421"/>
                    <a:pt x="874" y="411"/>
                  </a:cubicBezTo>
                  <a:lnTo>
                    <a:pt x="838" y="382"/>
                  </a:lnTo>
                  <a:cubicBezTo>
                    <a:pt x="816" y="360"/>
                    <a:pt x="815" y="365"/>
                    <a:pt x="801" y="353"/>
                  </a:cubicBezTo>
                  <a:cubicBezTo>
                    <a:pt x="800" y="340"/>
                    <a:pt x="803" y="333"/>
                    <a:pt x="813" y="329"/>
                  </a:cubicBezTo>
                  <a:cubicBezTo>
                    <a:pt x="816" y="332"/>
                    <a:pt x="819" y="335"/>
                    <a:pt x="824" y="338"/>
                  </a:cubicBezTo>
                  <a:cubicBezTo>
                    <a:pt x="838" y="349"/>
                    <a:pt x="891" y="390"/>
                    <a:pt x="903" y="393"/>
                  </a:cubicBezTo>
                  <a:lnTo>
                    <a:pt x="918" y="396"/>
                  </a:lnTo>
                  <a:cubicBezTo>
                    <a:pt x="919" y="396"/>
                    <a:pt x="919" y="396"/>
                    <a:pt x="920" y="395"/>
                  </a:cubicBezTo>
                  <a:cubicBezTo>
                    <a:pt x="915" y="386"/>
                    <a:pt x="899" y="382"/>
                    <a:pt x="892" y="372"/>
                  </a:cubicBezTo>
                  <a:cubicBezTo>
                    <a:pt x="884" y="370"/>
                    <a:pt x="863" y="353"/>
                    <a:pt x="854" y="348"/>
                  </a:cubicBezTo>
                  <a:cubicBezTo>
                    <a:pt x="847" y="343"/>
                    <a:pt x="842" y="339"/>
                    <a:pt x="835" y="334"/>
                  </a:cubicBezTo>
                  <a:cubicBezTo>
                    <a:pt x="829" y="330"/>
                    <a:pt x="822" y="325"/>
                    <a:pt x="816" y="322"/>
                  </a:cubicBezTo>
                  <a:cubicBezTo>
                    <a:pt x="817" y="314"/>
                    <a:pt x="821" y="311"/>
                    <a:pt x="824" y="303"/>
                  </a:cubicBezTo>
                  <a:cubicBezTo>
                    <a:pt x="831" y="306"/>
                    <a:pt x="887" y="336"/>
                    <a:pt x="891" y="340"/>
                  </a:cubicBezTo>
                  <a:cubicBezTo>
                    <a:pt x="933" y="359"/>
                    <a:pt x="926" y="354"/>
                    <a:pt x="924" y="382"/>
                  </a:cubicBezTo>
                  <a:lnTo>
                    <a:pt x="968" y="382"/>
                  </a:lnTo>
                  <a:cubicBezTo>
                    <a:pt x="968" y="373"/>
                    <a:pt x="970" y="349"/>
                    <a:pt x="968" y="341"/>
                  </a:cubicBezTo>
                  <a:cubicBezTo>
                    <a:pt x="965" y="337"/>
                    <a:pt x="949" y="339"/>
                    <a:pt x="945" y="339"/>
                  </a:cubicBezTo>
                  <a:cubicBezTo>
                    <a:pt x="941" y="345"/>
                    <a:pt x="942" y="347"/>
                    <a:pt x="941" y="354"/>
                  </a:cubicBezTo>
                  <a:cubicBezTo>
                    <a:pt x="934" y="352"/>
                    <a:pt x="930" y="349"/>
                    <a:pt x="924" y="345"/>
                  </a:cubicBezTo>
                  <a:lnTo>
                    <a:pt x="912" y="339"/>
                  </a:lnTo>
                  <a:cubicBezTo>
                    <a:pt x="907" y="336"/>
                    <a:pt x="910" y="338"/>
                    <a:pt x="907" y="335"/>
                  </a:cubicBezTo>
                  <a:cubicBezTo>
                    <a:pt x="889" y="331"/>
                    <a:pt x="847" y="298"/>
                    <a:pt x="830" y="296"/>
                  </a:cubicBezTo>
                  <a:cubicBezTo>
                    <a:pt x="830" y="288"/>
                    <a:pt x="834" y="281"/>
                    <a:pt x="837" y="275"/>
                  </a:cubicBezTo>
                  <a:cubicBezTo>
                    <a:pt x="873" y="284"/>
                    <a:pt x="931" y="323"/>
                    <a:pt x="951" y="315"/>
                  </a:cubicBezTo>
                  <a:cubicBezTo>
                    <a:pt x="948" y="305"/>
                    <a:pt x="954" y="313"/>
                    <a:pt x="945" y="307"/>
                  </a:cubicBezTo>
                  <a:lnTo>
                    <a:pt x="925" y="299"/>
                  </a:lnTo>
                  <a:cubicBezTo>
                    <a:pt x="915" y="295"/>
                    <a:pt x="905" y="292"/>
                    <a:pt x="896" y="288"/>
                  </a:cubicBezTo>
                  <a:lnTo>
                    <a:pt x="842" y="265"/>
                  </a:lnTo>
                  <a:cubicBezTo>
                    <a:pt x="842" y="264"/>
                    <a:pt x="841" y="264"/>
                    <a:pt x="841" y="264"/>
                  </a:cubicBezTo>
                  <a:lnTo>
                    <a:pt x="845" y="245"/>
                  </a:lnTo>
                  <a:cubicBezTo>
                    <a:pt x="863" y="249"/>
                    <a:pt x="885" y="256"/>
                    <a:pt x="902" y="261"/>
                  </a:cubicBezTo>
                  <a:cubicBezTo>
                    <a:pt x="912" y="264"/>
                    <a:pt x="921" y="266"/>
                    <a:pt x="930" y="269"/>
                  </a:cubicBezTo>
                  <a:cubicBezTo>
                    <a:pt x="940" y="273"/>
                    <a:pt x="949" y="278"/>
                    <a:pt x="956" y="274"/>
                  </a:cubicBezTo>
                  <a:cubicBezTo>
                    <a:pt x="957" y="263"/>
                    <a:pt x="959" y="266"/>
                    <a:pt x="947" y="263"/>
                  </a:cubicBezTo>
                  <a:cubicBezTo>
                    <a:pt x="942" y="261"/>
                    <a:pt x="938" y="260"/>
                    <a:pt x="932" y="259"/>
                  </a:cubicBezTo>
                  <a:lnTo>
                    <a:pt x="854" y="237"/>
                  </a:lnTo>
                  <a:cubicBezTo>
                    <a:pt x="853" y="236"/>
                    <a:pt x="853" y="236"/>
                    <a:pt x="852" y="236"/>
                  </a:cubicBezTo>
                  <a:lnTo>
                    <a:pt x="850" y="235"/>
                  </a:lnTo>
                  <a:cubicBezTo>
                    <a:pt x="850" y="234"/>
                    <a:pt x="849" y="234"/>
                    <a:pt x="849" y="234"/>
                  </a:cubicBezTo>
                  <a:lnTo>
                    <a:pt x="853" y="214"/>
                  </a:lnTo>
                  <a:cubicBezTo>
                    <a:pt x="869" y="218"/>
                    <a:pt x="888" y="221"/>
                    <a:pt x="906" y="224"/>
                  </a:cubicBezTo>
                  <a:lnTo>
                    <a:pt x="947" y="231"/>
                  </a:lnTo>
                  <a:cubicBezTo>
                    <a:pt x="949" y="232"/>
                    <a:pt x="952" y="232"/>
                    <a:pt x="954" y="232"/>
                  </a:cubicBezTo>
                  <a:cubicBezTo>
                    <a:pt x="954" y="232"/>
                    <a:pt x="955" y="232"/>
                    <a:pt x="955" y="232"/>
                  </a:cubicBezTo>
                  <a:cubicBezTo>
                    <a:pt x="956" y="232"/>
                    <a:pt x="956" y="232"/>
                    <a:pt x="957" y="232"/>
                  </a:cubicBezTo>
                  <a:lnTo>
                    <a:pt x="960" y="231"/>
                  </a:lnTo>
                  <a:cubicBezTo>
                    <a:pt x="961" y="218"/>
                    <a:pt x="953" y="221"/>
                    <a:pt x="940" y="219"/>
                  </a:cubicBezTo>
                  <a:cubicBezTo>
                    <a:pt x="930" y="217"/>
                    <a:pt x="921" y="215"/>
                    <a:pt x="911" y="214"/>
                  </a:cubicBezTo>
                  <a:cubicBezTo>
                    <a:pt x="896" y="212"/>
                    <a:pt x="870" y="205"/>
                    <a:pt x="854" y="205"/>
                  </a:cubicBezTo>
                  <a:lnTo>
                    <a:pt x="854" y="198"/>
                  </a:lnTo>
                  <a:cubicBezTo>
                    <a:pt x="855" y="193"/>
                    <a:pt x="854" y="186"/>
                    <a:pt x="857" y="185"/>
                  </a:cubicBezTo>
                  <a:lnTo>
                    <a:pt x="857" y="172"/>
                  </a:lnTo>
                  <a:cubicBezTo>
                    <a:pt x="853" y="169"/>
                    <a:pt x="857" y="149"/>
                    <a:pt x="857" y="144"/>
                  </a:cubicBezTo>
                  <a:cubicBezTo>
                    <a:pt x="857" y="131"/>
                    <a:pt x="853" y="125"/>
                    <a:pt x="856" y="110"/>
                  </a:cubicBezTo>
                  <a:cubicBezTo>
                    <a:pt x="871" y="112"/>
                    <a:pt x="953" y="113"/>
                    <a:pt x="961" y="109"/>
                  </a:cubicBezTo>
                  <a:cubicBezTo>
                    <a:pt x="959" y="97"/>
                    <a:pt x="952" y="101"/>
                    <a:pt x="939" y="101"/>
                  </a:cubicBezTo>
                  <a:cubicBezTo>
                    <a:pt x="916" y="102"/>
                    <a:pt x="874" y="100"/>
                    <a:pt x="855" y="102"/>
                  </a:cubicBezTo>
                  <a:lnTo>
                    <a:pt x="856" y="74"/>
                  </a:lnTo>
                  <a:cubicBezTo>
                    <a:pt x="871" y="76"/>
                    <a:pt x="952" y="78"/>
                    <a:pt x="961" y="73"/>
                  </a:cubicBezTo>
                  <a:cubicBezTo>
                    <a:pt x="960" y="61"/>
                    <a:pt x="951" y="65"/>
                    <a:pt x="939" y="65"/>
                  </a:cubicBezTo>
                  <a:cubicBezTo>
                    <a:pt x="919" y="65"/>
                    <a:pt x="867" y="64"/>
                    <a:pt x="855" y="66"/>
                  </a:cubicBezTo>
                  <a:cubicBezTo>
                    <a:pt x="855" y="57"/>
                    <a:pt x="854" y="50"/>
                    <a:pt x="857" y="42"/>
                  </a:cubicBezTo>
                  <a:cubicBezTo>
                    <a:pt x="878" y="37"/>
                    <a:pt x="950" y="42"/>
                    <a:pt x="961" y="37"/>
                  </a:cubicBezTo>
                  <a:cubicBezTo>
                    <a:pt x="960" y="25"/>
                    <a:pt x="951" y="29"/>
                    <a:pt x="939" y="29"/>
                  </a:cubicBezTo>
                  <a:cubicBezTo>
                    <a:pt x="929" y="29"/>
                    <a:pt x="918" y="28"/>
                    <a:pt x="908" y="30"/>
                  </a:cubicBezTo>
                  <a:cubicBezTo>
                    <a:pt x="907" y="27"/>
                    <a:pt x="906" y="16"/>
                    <a:pt x="906" y="13"/>
                  </a:cubicBezTo>
                  <a:cubicBezTo>
                    <a:pt x="873" y="15"/>
                    <a:pt x="879" y="25"/>
                    <a:pt x="860" y="22"/>
                  </a:cubicBezTo>
                  <a:cubicBezTo>
                    <a:pt x="853" y="21"/>
                    <a:pt x="853" y="18"/>
                    <a:pt x="849" y="14"/>
                  </a:cubicBezTo>
                  <a:cubicBezTo>
                    <a:pt x="826" y="12"/>
                    <a:pt x="797" y="14"/>
                    <a:pt x="773" y="14"/>
                  </a:cubicBezTo>
                  <a:lnTo>
                    <a:pt x="657" y="14"/>
                  </a:lnTo>
                  <a:cubicBezTo>
                    <a:pt x="643" y="15"/>
                    <a:pt x="631" y="14"/>
                    <a:pt x="618" y="14"/>
                  </a:cubicBezTo>
                  <a:lnTo>
                    <a:pt x="312" y="14"/>
                  </a:lnTo>
                  <a:cubicBezTo>
                    <a:pt x="304" y="16"/>
                    <a:pt x="307" y="19"/>
                    <a:pt x="299" y="21"/>
                  </a:cubicBezTo>
                  <a:cubicBezTo>
                    <a:pt x="284" y="24"/>
                    <a:pt x="273" y="16"/>
                    <a:pt x="269" y="15"/>
                  </a:cubicBezTo>
                  <a:cubicBezTo>
                    <a:pt x="264" y="13"/>
                    <a:pt x="254" y="14"/>
                    <a:pt x="248" y="13"/>
                  </a:cubicBezTo>
                  <a:cubicBezTo>
                    <a:pt x="247" y="31"/>
                    <a:pt x="245" y="32"/>
                    <a:pt x="248" y="39"/>
                  </a:cubicBezTo>
                  <a:cubicBezTo>
                    <a:pt x="291" y="47"/>
                    <a:pt x="300" y="25"/>
                    <a:pt x="300" y="65"/>
                  </a:cubicBezTo>
                  <a:cubicBezTo>
                    <a:pt x="282" y="65"/>
                    <a:pt x="263" y="65"/>
                    <a:pt x="245" y="65"/>
                  </a:cubicBezTo>
                  <a:cubicBezTo>
                    <a:pt x="236" y="64"/>
                    <a:pt x="227" y="65"/>
                    <a:pt x="217" y="65"/>
                  </a:cubicBezTo>
                  <a:cubicBezTo>
                    <a:pt x="194" y="65"/>
                    <a:pt x="197" y="64"/>
                    <a:pt x="196" y="74"/>
                  </a:cubicBezTo>
                  <a:cubicBezTo>
                    <a:pt x="206" y="77"/>
                    <a:pt x="285" y="76"/>
                    <a:pt x="300" y="74"/>
                  </a:cubicBezTo>
                  <a:lnTo>
                    <a:pt x="300" y="102"/>
                  </a:lnTo>
                  <a:cubicBezTo>
                    <a:pt x="285" y="100"/>
                    <a:pt x="238" y="101"/>
                    <a:pt x="217" y="101"/>
                  </a:cubicBezTo>
                  <a:cubicBezTo>
                    <a:pt x="196" y="101"/>
                    <a:pt x="198" y="100"/>
                    <a:pt x="197" y="110"/>
                  </a:cubicBezTo>
                  <a:cubicBezTo>
                    <a:pt x="205" y="113"/>
                    <a:pt x="285" y="112"/>
                    <a:pt x="300" y="110"/>
                  </a:cubicBezTo>
                  <a:lnTo>
                    <a:pt x="301" y="138"/>
                  </a:lnTo>
                  <a:cubicBezTo>
                    <a:pt x="282" y="136"/>
                    <a:pt x="263" y="137"/>
                    <a:pt x="245" y="137"/>
                  </a:cubicBezTo>
                  <a:cubicBezTo>
                    <a:pt x="228" y="137"/>
                    <a:pt x="202" y="134"/>
                    <a:pt x="197" y="142"/>
                  </a:cubicBezTo>
                  <a:cubicBezTo>
                    <a:pt x="201" y="150"/>
                    <a:pt x="209" y="147"/>
                    <a:pt x="219" y="147"/>
                  </a:cubicBezTo>
                  <a:lnTo>
                    <a:pt x="300" y="147"/>
                  </a:lnTo>
                  <a:lnTo>
                    <a:pt x="301" y="175"/>
                  </a:lnTo>
                  <a:cubicBezTo>
                    <a:pt x="288" y="172"/>
                    <a:pt x="260" y="176"/>
                    <a:pt x="245" y="177"/>
                  </a:cubicBezTo>
                  <a:cubicBezTo>
                    <a:pt x="236" y="177"/>
                    <a:pt x="227" y="178"/>
                    <a:pt x="217" y="178"/>
                  </a:cubicBezTo>
                  <a:cubicBezTo>
                    <a:pt x="196" y="179"/>
                    <a:pt x="198" y="178"/>
                    <a:pt x="197" y="187"/>
                  </a:cubicBezTo>
                  <a:cubicBezTo>
                    <a:pt x="205" y="192"/>
                    <a:pt x="286" y="186"/>
                    <a:pt x="301" y="183"/>
                  </a:cubicBezTo>
                  <a:lnTo>
                    <a:pt x="303" y="204"/>
                  </a:lnTo>
                  <a:cubicBezTo>
                    <a:pt x="291" y="209"/>
                    <a:pt x="243" y="215"/>
                    <a:pt x="222" y="218"/>
                  </a:cubicBezTo>
                  <a:cubicBezTo>
                    <a:pt x="213" y="220"/>
                    <a:pt x="201" y="220"/>
                    <a:pt x="197" y="226"/>
                  </a:cubicBezTo>
                  <a:cubicBezTo>
                    <a:pt x="198" y="236"/>
                    <a:pt x="198" y="230"/>
                    <a:pt x="201" y="231"/>
                  </a:cubicBezTo>
                  <a:lnTo>
                    <a:pt x="225" y="228"/>
                  </a:lnTo>
                  <a:cubicBezTo>
                    <a:pt x="240" y="227"/>
                    <a:pt x="292" y="218"/>
                    <a:pt x="304" y="214"/>
                  </a:cubicBezTo>
                  <a:lnTo>
                    <a:pt x="309" y="237"/>
                  </a:lnTo>
                  <a:cubicBezTo>
                    <a:pt x="296" y="237"/>
                    <a:pt x="271" y="246"/>
                    <a:pt x="258" y="250"/>
                  </a:cubicBezTo>
                  <a:cubicBezTo>
                    <a:pt x="243" y="254"/>
                    <a:pt x="225" y="259"/>
                    <a:pt x="210" y="264"/>
                  </a:cubicBezTo>
                  <a:lnTo>
                    <a:pt x="205" y="267"/>
                  </a:lnTo>
                  <a:lnTo>
                    <a:pt x="203" y="266"/>
                  </a:lnTo>
                  <a:lnTo>
                    <a:pt x="200" y="275"/>
                  </a:lnTo>
                  <a:cubicBezTo>
                    <a:pt x="208" y="278"/>
                    <a:pt x="223" y="271"/>
                    <a:pt x="233" y="268"/>
                  </a:cubicBezTo>
                  <a:lnTo>
                    <a:pt x="312" y="245"/>
                  </a:lnTo>
                  <a:lnTo>
                    <a:pt x="318" y="267"/>
                  </a:lnTo>
                  <a:cubicBezTo>
                    <a:pt x="310" y="268"/>
                    <a:pt x="245" y="295"/>
                    <a:pt x="231" y="301"/>
                  </a:cubicBezTo>
                  <a:lnTo>
                    <a:pt x="210" y="310"/>
                  </a:lnTo>
                  <a:cubicBezTo>
                    <a:pt x="210" y="310"/>
                    <a:pt x="207" y="311"/>
                    <a:pt x="206" y="311"/>
                  </a:cubicBezTo>
                  <a:cubicBezTo>
                    <a:pt x="201" y="311"/>
                    <a:pt x="206" y="312"/>
                    <a:pt x="203" y="310"/>
                  </a:cubicBezTo>
                  <a:cubicBezTo>
                    <a:pt x="209" y="303"/>
                    <a:pt x="267" y="282"/>
                    <a:pt x="283" y="275"/>
                  </a:cubicBezTo>
                  <a:lnTo>
                    <a:pt x="311" y="262"/>
                  </a:lnTo>
                  <a:cubicBezTo>
                    <a:pt x="308" y="249"/>
                    <a:pt x="310" y="250"/>
                    <a:pt x="297" y="254"/>
                  </a:cubicBezTo>
                  <a:lnTo>
                    <a:pt x="237" y="271"/>
                  </a:lnTo>
                  <a:cubicBezTo>
                    <a:pt x="231" y="290"/>
                    <a:pt x="230" y="288"/>
                    <a:pt x="221" y="290"/>
                  </a:cubicBezTo>
                  <a:cubicBezTo>
                    <a:pt x="221" y="289"/>
                    <a:pt x="223" y="283"/>
                    <a:pt x="223" y="283"/>
                  </a:cubicBezTo>
                  <a:cubicBezTo>
                    <a:pt x="223" y="283"/>
                    <a:pt x="224" y="282"/>
                    <a:pt x="224" y="282"/>
                  </a:cubicBezTo>
                  <a:cubicBezTo>
                    <a:pt x="224" y="281"/>
                    <a:pt x="224" y="281"/>
                    <a:pt x="225" y="280"/>
                  </a:cubicBezTo>
                  <a:cubicBezTo>
                    <a:pt x="225" y="278"/>
                    <a:pt x="227" y="276"/>
                    <a:pt x="228" y="274"/>
                  </a:cubicBezTo>
                  <a:cubicBezTo>
                    <a:pt x="219" y="277"/>
                    <a:pt x="204" y="282"/>
                    <a:pt x="196" y="279"/>
                  </a:cubicBezTo>
                  <a:lnTo>
                    <a:pt x="195" y="266"/>
                  </a:lnTo>
                  <a:lnTo>
                    <a:pt x="220" y="234"/>
                  </a:lnTo>
                  <a:cubicBezTo>
                    <a:pt x="212" y="236"/>
                    <a:pt x="209" y="238"/>
                    <a:pt x="201" y="237"/>
                  </a:cubicBezTo>
                  <a:cubicBezTo>
                    <a:pt x="196" y="234"/>
                    <a:pt x="198" y="235"/>
                    <a:pt x="194" y="233"/>
                  </a:cubicBezTo>
                  <a:lnTo>
                    <a:pt x="194" y="221"/>
                  </a:lnTo>
                  <a:cubicBezTo>
                    <a:pt x="203" y="216"/>
                    <a:pt x="282" y="204"/>
                    <a:pt x="298" y="201"/>
                  </a:cubicBezTo>
                  <a:lnTo>
                    <a:pt x="297" y="189"/>
                  </a:lnTo>
                  <a:cubicBezTo>
                    <a:pt x="281" y="188"/>
                    <a:pt x="208" y="195"/>
                    <a:pt x="199" y="193"/>
                  </a:cubicBezTo>
                  <a:cubicBezTo>
                    <a:pt x="194" y="192"/>
                    <a:pt x="196" y="192"/>
                    <a:pt x="194" y="191"/>
                  </a:cubicBezTo>
                  <a:lnTo>
                    <a:pt x="195" y="177"/>
                  </a:lnTo>
                  <a:cubicBezTo>
                    <a:pt x="202" y="173"/>
                    <a:pt x="281" y="170"/>
                    <a:pt x="296" y="170"/>
                  </a:cubicBezTo>
                  <a:lnTo>
                    <a:pt x="296" y="152"/>
                  </a:lnTo>
                  <a:cubicBezTo>
                    <a:pt x="279" y="150"/>
                    <a:pt x="257" y="151"/>
                    <a:pt x="240" y="151"/>
                  </a:cubicBezTo>
                  <a:cubicBezTo>
                    <a:pt x="214" y="151"/>
                    <a:pt x="193" y="156"/>
                    <a:pt x="193" y="142"/>
                  </a:cubicBezTo>
                  <a:cubicBezTo>
                    <a:pt x="193" y="130"/>
                    <a:pt x="202" y="133"/>
                    <a:pt x="212" y="133"/>
                  </a:cubicBezTo>
                  <a:lnTo>
                    <a:pt x="296" y="133"/>
                  </a:lnTo>
                  <a:lnTo>
                    <a:pt x="296" y="115"/>
                  </a:lnTo>
                  <a:cubicBezTo>
                    <a:pt x="279" y="115"/>
                    <a:pt x="204" y="118"/>
                    <a:pt x="194" y="113"/>
                  </a:cubicBezTo>
                  <a:cubicBezTo>
                    <a:pt x="190" y="98"/>
                    <a:pt x="194" y="97"/>
                    <a:pt x="206" y="97"/>
                  </a:cubicBezTo>
                  <a:lnTo>
                    <a:pt x="296" y="97"/>
                  </a:lnTo>
                  <a:lnTo>
                    <a:pt x="296" y="79"/>
                  </a:lnTo>
                  <a:cubicBezTo>
                    <a:pt x="278" y="79"/>
                    <a:pt x="206" y="81"/>
                    <a:pt x="194" y="77"/>
                  </a:cubicBezTo>
                  <a:cubicBezTo>
                    <a:pt x="190" y="66"/>
                    <a:pt x="192" y="61"/>
                    <a:pt x="204" y="61"/>
                  </a:cubicBezTo>
                  <a:lnTo>
                    <a:pt x="296" y="61"/>
                  </a:lnTo>
                  <a:cubicBezTo>
                    <a:pt x="296" y="43"/>
                    <a:pt x="296" y="45"/>
                    <a:pt x="280" y="45"/>
                  </a:cubicBezTo>
                  <a:lnTo>
                    <a:pt x="194" y="42"/>
                  </a:lnTo>
                  <a:cubicBezTo>
                    <a:pt x="192" y="37"/>
                    <a:pt x="192" y="31"/>
                    <a:pt x="194" y="25"/>
                  </a:cubicBezTo>
                  <a:lnTo>
                    <a:pt x="242" y="25"/>
                  </a:lnTo>
                  <a:lnTo>
                    <a:pt x="243" y="20"/>
                  </a:lnTo>
                  <a:lnTo>
                    <a:pt x="129" y="17"/>
                  </a:lnTo>
                  <a:cubicBezTo>
                    <a:pt x="122" y="16"/>
                    <a:pt x="118" y="16"/>
                    <a:pt x="112" y="21"/>
                  </a:cubicBezTo>
                  <a:cubicBezTo>
                    <a:pt x="116" y="24"/>
                    <a:pt x="114" y="23"/>
                    <a:pt x="120" y="24"/>
                  </a:cubicBezTo>
                  <a:lnTo>
                    <a:pt x="144" y="25"/>
                  </a:lnTo>
                  <a:cubicBezTo>
                    <a:pt x="138" y="32"/>
                    <a:pt x="144" y="27"/>
                    <a:pt x="136" y="30"/>
                  </a:cubicBezTo>
                  <a:lnTo>
                    <a:pt x="108" y="31"/>
                  </a:lnTo>
                  <a:lnTo>
                    <a:pt x="107" y="15"/>
                  </a:lnTo>
                  <a:cubicBezTo>
                    <a:pt x="69" y="15"/>
                    <a:pt x="79" y="1"/>
                    <a:pt x="79" y="80"/>
                  </a:cubicBezTo>
                  <a:lnTo>
                    <a:pt x="81" y="330"/>
                  </a:lnTo>
                  <a:cubicBezTo>
                    <a:pt x="81" y="344"/>
                    <a:pt x="79" y="368"/>
                    <a:pt x="80" y="380"/>
                  </a:cubicBezTo>
                  <a:cubicBezTo>
                    <a:pt x="84" y="385"/>
                    <a:pt x="83" y="480"/>
                    <a:pt x="83" y="505"/>
                  </a:cubicBezTo>
                  <a:lnTo>
                    <a:pt x="85" y="740"/>
                  </a:lnTo>
                  <a:cubicBezTo>
                    <a:pt x="89" y="740"/>
                    <a:pt x="95" y="740"/>
                    <a:pt x="99" y="740"/>
                  </a:cubicBezTo>
                  <a:cubicBezTo>
                    <a:pt x="100" y="740"/>
                    <a:pt x="104" y="740"/>
                    <a:pt x="105" y="740"/>
                  </a:cubicBezTo>
                  <a:lnTo>
                    <a:pt x="112" y="738"/>
                  </a:lnTo>
                  <a:cubicBezTo>
                    <a:pt x="115" y="715"/>
                    <a:pt x="113" y="678"/>
                    <a:pt x="113" y="652"/>
                  </a:cubicBezTo>
                  <a:cubicBezTo>
                    <a:pt x="113" y="633"/>
                    <a:pt x="110" y="583"/>
                    <a:pt x="114" y="568"/>
                  </a:cubicBezTo>
                  <a:cubicBezTo>
                    <a:pt x="122" y="574"/>
                    <a:pt x="148" y="570"/>
                    <a:pt x="160" y="570"/>
                  </a:cubicBezTo>
                  <a:cubicBezTo>
                    <a:pt x="220" y="571"/>
                    <a:pt x="190" y="565"/>
                    <a:pt x="204" y="563"/>
                  </a:cubicBezTo>
                  <a:lnTo>
                    <a:pt x="374" y="565"/>
                  </a:lnTo>
                  <a:cubicBezTo>
                    <a:pt x="375" y="565"/>
                    <a:pt x="379" y="559"/>
                    <a:pt x="380" y="563"/>
                  </a:cubicBezTo>
                  <a:lnTo>
                    <a:pt x="448" y="565"/>
                  </a:lnTo>
                  <a:cubicBezTo>
                    <a:pt x="459" y="564"/>
                    <a:pt x="452" y="568"/>
                    <a:pt x="456" y="561"/>
                  </a:cubicBezTo>
                  <a:lnTo>
                    <a:pt x="457" y="566"/>
                  </a:lnTo>
                  <a:cubicBezTo>
                    <a:pt x="461" y="566"/>
                    <a:pt x="467" y="565"/>
                    <a:pt x="471" y="565"/>
                  </a:cubicBezTo>
                  <a:cubicBezTo>
                    <a:pt x="471" y="565"/>
                    <a:pt x="472" y="565"/>
                    <a:pt x="472" y="565"/>
                  </a:cubicBezTo>
                  <a:lnTo>
                    <a:pt x="474" y="565"/>
                  </a:lnTo>
                  <a:cubicBezTo>
                    <a:pt x="474" y="565"/>
                    <a:pt x="475" y="565"/>
                    <a:pt x="475" y="565"/>
                  </a:cubicBezTo>
                  <a:cubicBezTo>
                    <a:pt x="475" y="565"/>
                    <a:pt x="476" y="566"/>
                    <a:pt x="476" y="566"/>
                  </a:cubicBezTo>
                  <a:cubicBezTo>
                    <a:pt x="476" y="566"/>
                    <a:pt x="477" y="566"/>
                    <a:pt x="477" y="566"/>
                  </a:cubicBezTo>
                  <a:lnTo>
                    <a:pt x="555" y="565"/>
                  </a:lnTo>
                  <a:cubicBezTo>
                    <a:pt x="564" y="567"/>
                    <a:pt x="559" y="564"/>
                    <a:pt x="561" y="569"/>
                  </a:cubicBezTo>
                  <a:moveTo>
                    <a:pt x="770" y="377"/>
                  </a:moveTo>
                  <a:cubicBezTo>
                    <a:pt x="791" y="350"/>
                    <a:pt x="803" y="390"/>
                    <a:pt x="784" y="391"/>
                  </a:cubicBezTo>
                  <a:cubicBezTo>
                    <a:pt x="775" y="392"/>
                    <a:pt x="771" y="387"/>
                    <a:pt x="770" y="377"/>
                  </a:cubicBezTo>
                  <a:moveTo>
                    <a:pt x="804" y="371"/>
                  </a:moveTo>
                  <a:cubicBezTo>
                    <a:pt x="806" y="373"/>
                    <a:pt x="811" y="372"/>
                    <a:pt x="810" y="387"/>
                  </a:cubicBezTo>
                  <a:cubicBezTo>
                    <a:pt x="806" y="421"/>
                    <a:pt x="753" y="428"/>
                    <a:pt x="753" y="375"/>
                  </a:cubicBezTo>
                  <a:cubicBezTo>
                    <a:pt x="757" y="379"/>
                    <a:pt x="758" y="381"/>
                    <a:pt x="760" y="386"/>
                  </a:cubicBezTo>
                  <a:cubicBezTo>
                    <a:pt x="762" y="396"/>
                    <a:pt x="773" y="408"/>
                    <a:pt x="784" y="407"/>
                  </a:cubicBezTo>
                  <a:cubicBezTo>
                    <a:pt x="792" y="406"/>
                    <a:pt x="805" y="393"/>
                    <a:pt x="804" y="371"/>
                  </a:cubicBezTo>
                  <a:moveTo>
                    <a:pt x="392" y="364"/>
                  </a:moveTo>
                  <a:cubicBezTo>
                    <a:pt x="410" y="405"/>
                    <a:pt x="366" y="406"/>
                    <a:pt x="360" y="387"/>
                  </a:cubicBezTo>
                  <a:cubicBezTo>
                    <a:pt x="359" y="384"/>
                    <a:pt x="359" y="384"/>
                    <a:pt x="359" y="379"/>
                  </a:cubicBezTo>
                  <a:lnTo>
                    <a:pt x="362" y="368"/>
                  </a:lnTo>
                  <a:cubicBezTo>
                    <a:pt x="362" y="367"/>
                    <a:pt x="362" y="367"/>
                    <a:pt x="363" y="367"/>
                  </a:cubicBezTo>
                  <a:cubicBezTo>
                    <a:pt x="363" y="366"/>
                    <a:pt x="363" y="366"/>
                    <a:pt x="363" y="366"/>
                  </a:cubicBezTo>
                  <a:cubicBezTo>
                    <a:pt x="369" y="360"/>
                    <a:pt x="378" y="359"/>
                    <a:pt x="383" y="360"/>
                  </a:cubicBezTo>
                  <a:cubicBezTo>
                    <a:pt x="392" y="363"/>
                    <a:pt x="396" y="362"/>
                    <a:pt x="400" y="367"/>
                  </a:cubicBezTo>
                  <a:cubicBezTo>
                    <a:pt x="406" y="375"/>
                    <a:pt x="406" y="390"/>
                    <a:pt x="401" y="400"/>
                  </a:cubicBezTo>
                  <a:cubicBezTo>
                    <a:pt x="382" y="434"/>
                    <a:pt x="328" y="396"/>
                    <a:pt x="358" y="363"/>
                  </a:cubicBezTo>
                  <a:lnTo>
                    <a:pt x="362" y="359"/>
                  </a:lnTo>
                  <a:cubicBezTo>
                    <a:pt x="362" y="366"/>
                    <a:pt x="363" y="360"/>
                    <a:pt x="358" y="366"/>
                  </a:cubicBezTo>
                  <a:cubicBezTo>
                    <a:pt x="341" y="390"/>
                    <a:pt x="366" y="406"/>
                    <a:pt x="373" y="407"/>
                  </a:cubicBezTo>
                  <a:cubicBezTo>
                    <a:pt x="390" y="410"/>
                    <a:pt x="413" y="378"/>
                    <a:pt x="392" y="364"/>
                  </a:cubicBezTo>
                  <a:moveTo>
                    <a:pt x="244" y="386"/>
                  </a:moveTo>
                  <a:cubicBezTo>
                    <a:pt x="251" y="366"/>
                    <a:pt x="248" y="373"/>
                    <a:pt x="249" y="349"/>
                  </a:cubicBezTo>
                  <a:cubicBezTo>
                    <a:pt x="262" y="344"/>
                    <a:pt x="267" y="337"/>
                    <a:pt x="277" y="334"/>
                  </a:cubicBezTo>
                  <a:lnTo>
                    <a:pt x="333" y="304"/>
                  </a:lnTo>
                  <a:lnTo>
                    <a:pt x="342" y="322"/>
                  </a:lnTo>
                  <a:cubicBezTo>
                    <a:pt x="335" y="329"/>
                    <a:pt x="246" y="390"/>
                    <a:pt x="241" y="392"/>
                  </a:cubicBezTo>
                  <a:lnTo>
                    <a:pt x="244" y="386"/>
                  </a:lnTo>
                  <a:close/>
                  <a:moveTo>
                    <a:pt x="110" y="74"/>
                  </a:moveTo>
                  <a:cubicBezTo>
                    <a:pt x="112" y="73"/>
                    <a:pt x="120" y="74"/>
                    <a:pt x="125" y="74"/>
                  </a:cubicBezTo>
                  <a:cubicBezTo>
                    <a:pt x="143" y="73"/>
                    <a:pt x="138" y="71"/>
                    <a:pt x="144" y="79"/>
                  </a:cubicBezTo>
                  <a:lnTo>
                    <a:pt x="113" y="79"/>
                  </a:lnTo>
                  <a:lnTo>
                    <a:pt x="114" y="96"/>
                  </a:lnTo>
                  <a:cubicBezTo>
                    <a:pt x="121" y="96"/>
                    <a:pt x="126" y="96"/>
                    <a:pt x="133" y="97"/>
                  </a:cubicBezTo>
                  <a:cubicBezTo>
                    <a:pt x="149" y="98"/>
                    <a:pt x="144" y="99"/>
                    <a:pt x="145" y="103"/>
                  </a:cubicBezTo>
                  <a:lnTo>
                    <a:pt x="110" y="102"/>
                  </a:lnTo>
                  <a:cubicBezTo>
                    <a:pt x="107" y="92"/>
                    <a:pt x="106" y="82"/>
                    <a:pt x="110" y="74"/>
                  </a:cubicBezTo>
                  <a:moveTo>
                    <a:pt x="108" y="66"/>
                  </a:moveTo>
                  <a:cubicBezTo>
                    <a:pt x="107" y="55"/>
                    <a:pt x="106" y="47"/>
                    <a:pt x="108" y="37"/>
                  </a:cubicBezTo>
                  <a:cubicBezTo>
                    <a:pt x="115" y="37"/>
                    <a:pt x="120" y="37"/>
                    <a:pt x="127" y="37"/>
                  </a:cubicBezTo>
                  <a:cubicBezTo>
                    <a:pt x="149" y="36"/>
                    <a:pt x="141" y="37"/>
                    <a:pt x="145" y="42"/>
                  </a:cubicBezTo>
                  <a:cubicBezTo>
                    <a:pt x="120" y="48"/>
                    <a:pt x="109" y="37"/>
                    <a:pt x="115" y="59"/>
                  </a:cubicBezTo>
                  <a:cubicBezTo>
                    <a:pt x="116" y="59"/>
                    <a:pt x="125" y="60"/>
                    <a:pt x="129" y="60"/>
                  </a:cubicBezTo>
                  <a:cubicBezTo>
                    <a:pt x="145" y="60"/>
                    <a:pt x="140" y="61"/>
                    <a:pt x="144" y="67"/>
                  </a:cubicBezTo>
                  <a:lnTo>
                    <a:pt x="108" y="66"/>
                  </a:lnTo>
                  <a:close/>
                  <a:moveTo>
                    <a:pt x="475" y="550"/>
                  </a:moveTo>
                  <a:lnTo>
                    <a:pt x="453" y="550"/>
                  </a:lnTo>
                  <a:lnTo>
                    <a:pt x="460" y="529"/>
                  </a:lnTo>
                  <a:lnTo>
                    <a:pt x="480" y="526"/>
                  </a:lnTo>
                  <a:lnTo>
                    <a:pt x="475" y="550"/>
                  </a:lnTo>
                  <a:close/>
                  <a:moveTo>
                    <a:pt x="899" y="434"/>
                  </a:moveTo>
                  <a:cubicBezTo>
                    <a:pt x="900" y="433"/>
                    <a:pt x="900" y="431"/>
                    <a:pt x="900" y="429"/>
                  </a:cubicBezTo>
                  <a:cubicBezTo>
                    <a:pt x="901" y="426"/>
                    <a:pt x="901" y="423"/>
                    <a:pt x="901" y="419"/>
                  </a:cubicBezTo>
                  <a:cubicBezTo>
                    <a:pt x="902" y="412"/>
                    <a:pt x="902" y="404"/>
                    <a:pt x="906" y="399"/>
                  </a:cubicBezTo>
                  <a:cubicBezTo>
                    <a:pt x="917" y="401"/>
                    <a:pt x="907" y="400"/>
                    <a:pt x="913" y="402"/>
                  </a:cubicBezTo>
                  <a:cubicBezTo>
                    <a:pt x="925" y="406"/>
                    <a:pt x="914" y="398"/>
                    <a:pt x="935" y="398"/>
                  </a:cubicBezTo>
                  <a:cubicBezTo>
                    <a:pt x="947" y="399"/>
                    <a:pt x="959" y="398"/>
                    <a:pt x="971" y="398"/>
                  </a:cubicBezTo>
                  <a:lnTo>
                    <a:pt x="971" y="493"/>
                  </a:lnTo>
                  <a:cubicBezTo>
                    <a:pt x="964" y="494"/>
                    <a:pt x="866" y="490"/>
                    <a:pt x="837" y="494"/>
                  </a:cubicBezTo>
                  <a:lnTo>
                    <a:pt x="844" y="456"/>
                  </a:lnTo>
                  <a:cubicBezTo>
                    <a:pt x="854" y="458"/>
                    <a:pt x="855" y="474"/>
                    <a:pt x="870" y="474"/>
                  </a:cubicBezTo>
                  <a:cubicBezTo>
                    <a:pt x="871" y="466"/>
                    <a:pt x="872" y="458"/>
                    <a:pt x="873" y="450"/>
                  </a:cubicBezTo>
                  <a:cubicBezTo>
                    <a:pt x="873" y="447"/>
                    <a:pt x="874" y="439"/>
                    <a:pt x="874" y="438"/>
                  </a:cubicBezTo>
                  <a:cubicBezTo>
                    <a:pt x="875" y="437"/>
                    <a:pt x="876" y="434"/>
                    <a:pt x="876" y="433"/>
                  </a:cubicBezTo>
                  <a:cubicBezTo>
                    <a:pt x="877" y="429"/>
                    <a:pt x="877" y="430"/>
                    <a:pt x="878" y="429"/>
                  </a:cubicBezTo>
                  <a:cubicBezTo>
                    <a:pt x="886" y="435"/>
                    <a:pt x="889" y="442"/>
                    <a:pt x="897" y="440"/>
                  </a:cubicBezTo>
                  <a:lnTo>
                    <a:pt x="899" y="434"/>
                  </a:lnTo>
                  <a:close/>
                  <a:moveTo>
                    <a:pt x="515" y="550"/>
                  </a:moveTo>
                  <a:lnTo>
                    <a:pt x="494" y="550"/>
                  </a:lnTo>
                  <a:lnTo>
                    <a:pt x="516" y="460"/>
                  </a:lnTo>
                  <a:lnTo>
                    <a:pt x="527" y="462"/>
                  </a:lnTo>
                  <a:cubicBezTo>
                    <a:pt x="526" y="476"/>
                    <a:pt x="522" y="491"/>
                    <a:pt x="520" y="505"/>
                  </a:cubicBezTo>
                  <a:cubicBezTo>
                    <a:pt x="518" y="521"/>
                    <a:pt x="517" y="534"/>
                    <a:pt x="515" y="550"/>
                  </a:cubicBezTo>
                  <a:moveTo>
                    <a:pt x="769" y="501"/>
                  </a:moveTo>
                  <a:lnTo>
                    <a:pt x="768" y="509"/>
                  </a:lnTo>
                  <a:cubicBezTo>
                    <a:pt x="768" y="513"/>
                    <a:pt x="766" y="520"/>
                    <a:pt x="765" y="525"/>
                  </a:cubicBezTo>
                  <a:cubicBezTo>
                    <a:pt x="760" y="521"/>
                    <a:pt x="761" y="524"/>
                    <a:pt x="755" y="511"/>
                  </a:cubicBezTo>
                  <a:lnTo>
                    <a:pt x="737" y="472"/>
                  </a:lnTo>
                  <a:cubicBezTo>
                    <a:pt x="718" y="432"/>
                    <a:pt x="711" y="429"/>
                    <a:pt x="728" y="424"/>
                  </a:cubicBezTo>
                  <a:cubicBezTo>
                    <a:pt x="741" y="455"/>
                    <a:pt x="761" y="465"/>
                    <a:pt x="769" y="500"/>
                  </a:cubicBezTo>
                  <a:cubicBezTo>
                    <a:pt x="769" y="500"/>
                    <a:pt x="769" y="501"/>
                    <a:pt x="769" y="501"/>
                  </a:cubicBezTo>
                  <a:moveTo>
                    <a:pt x="804" y="419"/>
                  </a:moveTo>
                  <a:cubicBezTo>
                    <a:pt x="816" y="428"/>
                    <a:pt x="829" y="443"/>
                    <a:pt x="838" y="455"/>
                  </a:cubicBezTo>
                  <a:lnTo>
                    <a:pt x="834" y="481"/>
                  </a:lnTo>
                  <a:cubicBezTo>
                    <a:pt x="826" y="474"/>
                    <a:pt x="817" y="462"/>
                    <a:pt x="811" y="454"/>
                  </a:cubicBezTo>
                  <a:lnTo>
                    <a:pt x="790" y="424"/>
                  </a:lnTo>
                  <a:lnTo>
                    <a:pt x="804" y="419"/>
                  </a:lnTo>
                  <a:close/>
                  <a:moveTo>
                    <a:pt x="867" y="455"/>
                  </a:moveTo>
                  <a:cubicBezTo>
                    <a:pt x="857" y="448"/>
                    <a:pt x="845" y="434"/>
                    <a:pt x="837" y="424"/>
                  </a:cubicBezTo>
                  <a:cubicBezTo>
                    <a:pt x="826" y="411"/>
                    <a:pt x="810" y="402"/>
                    <a:pt x="824" y="387"/>
                  </a:cubicBezTo>
                  <a:cubicBezTo>
                    <a:pt x="831" y="396"/>
                    <a:pt x="855" y="412"/>
                    <a:pt x="870" y="428"/>
                  </a:cubicBezTo>
                  <a:lnTo>
                    <a:pt x="867" y="455"/>
                  </a:lnTo>
                  <a:close/>
                  <a:moveTo>
                    <a:pt x="899" y="396"/>
                  </a:moveTo>
                  <a:cubicBezTo>
                    <a:pt x="899" y="401"/>
                    <a:pt x="898" y="408"/>
                    <a:pt x="897" y="412"/>
                  </a:cubicBezTo>
                  <a:lnTo>
                    <a:pt x="894" y="424"/>
                  </a:lnTo>
                  <a:cubicBezTo>
                    <a:pt x="879" y="410"/>
                    <a:pt x="843" y="376"/>
                    <a:pt x="828" y="366"/>
                  </a:cubicBezTo>
                  <a:lnTo>
                    <a:pt x="806" y="348"/>
                  </a:lnTo>
                  <a:cubicBezTo>
                    <a:pt x="808" y="343"/>
                    <a:pt x="810" y="340"/>
                    <a:pt x="813" y="338"/>
                  </a:cubicBezTo>
                  <a:cubicBezTo>
                    <a:pt x="826" y="346"/>
                    <a:pt x="845" y="362"/>
                    <a:pt x="856" y="368"/>
                  </a:cubicBezTo>
                  <a:lnTo>
                    <a:pt x="899" y="396"/>
                  </a:lnTo>
                  <a:close/>
                  <a:moveTo>
                    <a:pt x="908" y="332"/>
                  </a:moveTo>
                  <a:cubicBezTo>
                    <a:pt x="910" y="335"/>
                    <a:pt x="913" y="335"/>
                    <a:pt x="907" y="335"/>
                  </a:cubicBezTo>
                  <a:cubicBezTo>
                    <a:pt x="910" y="338"/>
                    <a:pt x="907" y="336"/>
                    <a:pt x="912" y="339"/>
                  </a:cubicBezTo>
                  <a:lnTo>
                    <a:pt x="924" y="345"/>
                  </a:lnTo>
                  <a:cubicBezTo>
                    <a:pt x="930" y="349"/>
                    <a:pt x="934" y="352"/>
                    <a:pt x="941" y="354"/>
                  </a:cubicBezTo>
                  <a:cubicBezTo>
                    <a:pt x="942" y="347"/>
                    <a:pt x="941" y="345"/>
                    <a:pt x="945" y="339"/>
                  </a:cubicBezTo>
                  <a:cubicBezTo>
                    <a:pt x="949" y="339"/>
                    <a:pt x="965" y="337"/>
                    <a:pt x="968" y="341"/>
                  </a:cubicBezTo>
                  <a:cubicBezTo>
                    <a:pt x="970" y="349"/>
                    <a:pt x="968" y="373"/>
                    <a:pt x="968" y="382"/>
                  </a:cubicBezTo>
                  <a:lnTo>
                    <a:pt x="924" y="382"/>
                  </a:lnTo>
                  <a:cubicBezTo>
                    <a:pt x="926" y="354"/>
                    <a:pt x="933" y="359"/>
                    <a:pt x="891" y="340"/>
                  </a:cubicBezTo>
                  <a:lnTo>
                    <a:pt x="894" y="345"/>
                  </a:lnTo>
                  <a:cubicBezTo>
                    <a:pt x="903" y="351"/>
                    <a:pt x="914" y="358"/>
                    <a:pt x="923" y="361"/>
                  </a:cubicBezTo>
                  <a:lnTo>
                    <a:pt x="920" y="383"/>
                  </a:lnTo>
                  <a:cubicBezTo>
                    <a:pt x="918" y="384"/>
                    <a:pt x="919" y="385"/>
                    <a:pt x="915" y="384"/>
                  </a:cubicBezTo>
                  <a:lnTo>
                    <a:pt x="889" y="368"/>
                  </a:lnTo>
                  <a:cubicBezTo>
                    <a:pt x="891" y="372"/>
                    <a:pt x="889" y="370"/>
                    <a:pt x="892" y="372"/>
                  </a:cubicBezTo>
                  <a:cubicBezTo>
                    <a:pt x="899" y="382"/>
                    <a:pt x="915" y="386"/>
                    <a:pt x="920" y="395"/>
                  </a:cubicBezTo>
                  <a:cubicBezTo>
                    <a:pt x="919" y="396"/>
                    <a:pt x="919" y="396"/>
                    <a:pt x="918" y="396"/>
                  </a:cubicBezTo>
                  <a:lnTo>
                    <a:pt x="903" y="393"/>
                  </a:lnTo>
                  <a:cubicBezTo>
                    <a:pt x="891" y="390"/>
                    <a:pt x="838" y="349"/>
                    <a:pt x="824" y="338"/>
                  </a:cubicBezTo>
                  <a:cubicBezTo>
                    <a:pt x="819" y="335"/>
                    <a:pt x="816" y="332"/>
                    <a:pt x="813" y="329"/>
                  </a:cubicBezTo>
                  <a:cubicBezTo>
                    <a:pt x="803" y="333"/>
                    <a:pt x="800" y="340"/>
                    <a:pt x="801" y="353"/>
                  </a:cubicBezTo>
                  <a:cubicBezTo>
                    <a:pt x="815" y="365"/>
                    <a:pt x="816" y="360"/>
                    <a:pt x="838" y="382"/>
                  </a:cubicBezTo>
                  <a:lnTo>
                    <a:pt x="874" y="411"/>
                  </a:lnTo>
                  <a:cubicBezTo>
                    <a:pt x="887" y="421"/>
                    <a:pt x="895" y="426"/>
                    <a:pt x="895" y="435"/>
                  </a:cubicBezTo>
                  <a:cubicBezTo>
                    <a:pt x="889" y="432"/>
                    <a:pt x="890" y="432"/>
                    <a:pt x="885" y="428"/>
                  </a:cubicBezTo>
                  <a:cubicBezTo>
                    <a:pt x="878" y="422"/>
                    <a:pt x="882" y="426"/>
                    <a:pt x="873" y="423"/>
                  </a:cubicBezTo>
                  <a:cubicBezTo>
                    <a:pt x="864" y="420"/>
                    <a:pt x="824" y="382"/>
                    <a:pt x="821" y="375"/>
                  </a:cubicBezTo>
                  <a:cubicBezTo>
                    <a:pt x="815" y="382"/>
                    <a:pt x="819" y="374"/>
                    <a:pt x="816" y="385"/>
                  </a:cubicBezTo>
                  <a:lnTo>
                    <a:pt x="811" y="406"/>
                  </a:lnTo>
                  <a:cubicBezTo>
                    <a:pt x="819" y="410"/>
                    <a:pt x="864" y="455"/>
                    <a:pt x="867" y="467"/>
                  </a:cubicBezTo>
                  <a:cubicBezTo>
                    <a:pt x="861" y="466"/>
                    <a:pt x="862" y="466"/>
                    <a:pt x="858" y="461"/>
                  </a:cubicBezTo>
                  <a:cubicBezTo>
                    <a:pt x="840" y="442"/>
                    <a:pt x="846" y="456"/>
                    <a:pt x="833" y="442"/>
                  </a:cubicBezTo>
                  <a:lnTo>
                    <a:pt x="804" y="411"/>
                  </a:lnTo>
                  <a:cubicBezTo>
                    <a:pt x="794" y="416"/>
                    <a:pt x="795" y="417"/>
                    <a:pt x="781" y="420"/>
                  </a:cubicBezTo>
                  <a:cubicBezTo>
                    <a:pt x="784" y="425"/>
                    <a:pt x="784" y="425"/>
                    <a:pt x="787" y="429"/>
                  </a:cubicBezTo>
                  <a:lnTo>
                    <a:pt x="825" y="478"/>
                  </a:lnTo>
                  <a:cubicBezTo>
                    <a:pt x="828" y="482"/>
                    <a:pt x="830" y="485"/>
                    <a:pt x="832" y="489"/>
                  </a:cubicBezTo>
                  <a:cubicBezTo>
                    <a:pt x="836" y="496"/>
                    <a:pt x="836" y="493"/>
                    <a:pt x="836" y="501"/>
                  </a:cubicBezTo>
                  <a:cubicBezTo>
                    <a:pt x="822" y="502"/>
                    <a:pt x="829" y="501"/>
                    <a:pt x="825" y="489"/>
                  </a:cubicBezTo>
                  <a:cubicBezTo>
                    <a:pt x="824" y="488"/>
                    <a:pt x="815" y="475"/>
                    <a:pt x="815" y="475"/>
                  </a:cubicBezTo>
                  <a:cubicBezTo>
                    <a:pt x="808" y="469"/>
                    <a:pt x="809" y="477"/>
                    <a:pt x="801" y="466"/>
                  </a:cubicBezTo>
                  <a:cubicBezTo>
                    <a:pt x="798" y="461"/>
                    <a:pt x="796" y="458"/>
                    <a:pt x="792" y="453"/>
                  </a:cubicBezTo>
                  <a:cubicBezTo>
                    <a:pt x="779" y="437"/>
                    <a:pt x="766" y="413"/>
                    <a:pt x="749" y="403"/>
                  </a:cubicBezTo>
                  <a:cubicBezTo>
                    <a:pt x="741" y="405"/>
                    <a:pt x="740" y="406"/>
                    <a:pt x="736" y="411"/>
                  </a:cubicBezTo>
                  <a:cubicBezTo>
                    <a:pt x="748" y="435"/>
                    <a:pt x="801" y="509"/>
                    <a:pt x="799" y="523"/>
                  </a:cubicBezTo>
                  <a:cubicBezTo>
                    <a:pt x="791" y="523"/>
                    <a:pt x="793" y="523"/>
                    <a:pt x="789" y="517"/>
                  </a:cubicBezTo>
                  <a:cubicBezTo>
                    <a:pt x="783" y="508"/>
                    <a:pt x="777" y="499"/>
                    <a:pt x="777" y="488"/>
                  </a:cubicBezTo>
                  <a:cubicBezTo>
                    <a:pt x="772" y="485"/>
                    <a:pt x="772" y="488"/>
                    <a:pt x="767" y="483"/>
                  </a:cubicBezTo>
                  <a:lnTo>
                    <a:pt x="750" y="454"/>
                  </a:lnTo>
                  <a:cubicBezTo>
                    <a:pt x="746" y="448"/>
                    <a:pt x="742" y="442"/>
                    <a:pt x="738" y="435"/>
                  </a:cubicBezTo>
                  <a:lnTo>
                    <a:pt x="727" y="417"/>
                  </a:lnTo>
                  <a:cubicBezTo>
                    <a:pt x="721" y="422"/>
                    <a:pt x="718" y="421"/>
                    <a:pt x="712" y="427"/>
                  </a:cubicBezTo>
                  <a:cubicBezTo>
                    <a:pt x="713" y="435"/>
                    <a:pt x="721" y="450"/>
                    <a:pt x="725" y="457"/>
                  </a:cubicBezTo>
                  <a:cubicBezTo>
                    <a:pt x="730" y="466"/>
                    <a:pt x="734" y="474"/>
                    <a:pt x="739" y="484"/>
                  </a:cubicBezTo>
                  <a:cubicBezTo>
                    <a:pt x="744" y="495"/>
                    <a:pt x="748" y="502"/>
                    <a:pt x="753" y="513"/>
                  </a:cubicBezTo>
                  <a:cubicBezTo>
                    <a:pt x="760" y="528"/>
                    <a:pt x="767" y="535"/>
                    <a:pt x="756" y="539"/>
                  </a:cubicBezTo>
                  <a:cubicBezTo>
                    <a:pt x="750" y="536"/>
                    <a:pt x="754" y="540"/>
                    <a:pt x="750" y="530"/>
                  </a:cubicBezTo>
                  <a:cubicBezTo>
                    <a:pt x="748" y="527"/>
                    <a:pt x="747" y="524"/>
                    <a:pt x="745" y="521"/>
                  </a:cubicBezTo>
                  <a:cubicBezTo>
                    <a:pt x="743" y="515"/>
                    <a:pt x="737" y="505"/>
                    <a:pt x="736" y="500"/>
                  </a:cubicBezTo>
                  <a:cubicBezTo>
                    <a:pt x="733" y="498"/>
                    <a:pt x="732" y="500"/>
                    <a:pt x="730" y="501"/>
                  </a:cubicBezTo>
                  <a:cubicBezTo>
                    <a:pt x="732" y="507"/>
                    <a:pt x="734" y="512"/>
                    <a:pt x="737" y="518"/>
                  </a:cubicBezTo>
                  <a:cubicBezTo>
                    <a:pt x="743" y="527"/>
                    <a:pt x="746" y="533"/>
                    <a:pt x="750" y="543"/>
                  </a:cubicBezTo>
                  <a:lnTo>
                    <a:pt x="764" y="543"/>
                  </a:lnTo>
                  <a:cubicBezTo>
                    <a:pt x="766" y="535"/>
                    <a:pt x="767" y="521"/>
                    <a:pt x="771" y="502"/>
                  </a:cubicBezTo>
                  <a:cubicBezTo>
                    <a:pt x="778" y="506"/>
                    <a:pt x="771" y="501"/>
                    <a:pt x="776" y="505"/>
                  </a:cubicBezTo>
                  <a:cubicBezTo>
                    <a:pt x="778" y="508"/>
                    <a:pt x="778" y="508"/>
                    <a:pt x="779" y="510"/>
                  </a:cubicBezTo>
                  <a:cubicBezTo>
                    <a:pt x="786" y="522"/>
                    <a:pt x="790" y="533"/>
                    <a:pt x="803" y="525"/>
                  </a:cubicBezTo>
                  <a:cubicBezTo>
                    <a:pt x="806" y="511"/>
                    <a:pt x="804" y="515"/>
                    <a:pt x="793" y="495"/>
                  </a:cubicBezTo>
                  <a:cubicBezTo>
                    <a:pt x="780" y="474"/>
                    <a:pt x="774" y="468"/>
                    <a:pt x="759" y="440"/>
                  </a:cubicBezTo>
                  <a:cubicBezTo>
                    <a:pt x="754" y="429"/>
                    <a:pt x="747" y="423"/>
                    <a:pt x="742" y="411"/>
                  </a:cubicBezTo>
                  <a:cubicBezTo>
                    <a:pt x="750" y="409"/>
                    <a:pt x="743" y="405"/>
                    <a:pt x="761" y="418"/>
                  </a:cubicBezTo>
                  <a:lnTo>
                    <a:pt x="790" y="455"/>
                  </a:lnTo>
                  <a:cubicBezTo>
                    <a:pt x="793" y="459"/>
                    <a:pt x="794" y="461"/>
                    <a:pt x="797" y="465"/>
                  </a:cubicBezTo>
                  <a:cubicBezTo>
                    <a:pt x="802" y="471"/>
                    <a:pt x="802" y="469"/>
                    <a:pt x="803" y="479"/>
                  </a:cubicBezTo>
                  <a:lnTo>
                    <a:pt x="805" y="473"/>
                  </a:lnTo>
                  <a:lnTo>
                    <a:pt x="808" y="477"/>
                  </a:lnTo>
                  <a:lnTo>
                    <a:pt x="810" y="478"/>
                  </a:lnTo>
                  <a:lnTo>
                    <a:pt x="812" y="480"/>
                  </a:lnTo>
                  <a:lnTo>
                    <a:pt x="816" y="482"/>
                  </a:lnTo>
                  <a:lnTo>
                    <a:pt x="817" y="485"/>
                  </a:lnTo>
                  <a:lnTo>
                    <a:pt x="818" y="488"/>
                  </a:lnTo>
                  <a:lnTo>
                    <a:pt x="820" y="490"/>
                  </a:lnTo>
                  <a:lnTo>
                    <a:pt x="821" y="492"/>
                  </a:lnTo>
                  <a:lnTo>
                    <a:pt x="823" y="493"/>
                  </a:lnTo>
                  <a:lnTo>
                    <a:pt x="825" y="498"/>
                  </a:lnTo>
                  <a:lnTo>
                    <a:pt x="802" y="494"/>
                  </a:lnTo>
                  <a:lnTo>
                    <a:pt x="802" y="485"/>
                  </a:lnTo>
                  <a:lnTo>
                    <a:pt x="800" y="498"/>
                  </a:lnTo>
                  <a:cubicBezTo>
                    <a:pt x="808" y="499"/>
                    <a:pt x="816" y="498"/>
                    <a:pt x="821" y="500"/>
                  </a:cubicBezTo>
                  <a:cubicBezTo>
                    <a:pt x="825" y="503"/>
                    <a:pt x="827" y="510"/>
                    <a:pt x="838" y="503"/>
                  </a:cubicBezTo>
                  <a:cubicBezTo>
                    <a:pt x="843" y="500"/>
                    <a:pt x="834" y="498"/>
                    <a:pt x="856" y="499"/>
                  </a:cubicBezTo>
                  <a:lnTo>
                    <a:pt x="968" y="498"/>
                  </a:lnTo>
                  <a:lnTo>
                    <a:pt x="968" y="551"/>
                  </a:lnTo>
                  <a:lnTo>
                    <a:pt x="725" y="550"/>
                  </a:lnTo>
                  <a:lnTo>
                    <a:pt x="726" y="541"/>
                  </a:lnTo>
                  <a:cubicBezTo>
                    <a:pt x="725" y="540"/>
                    <a:pt x="726" y="526"/>
                    <a:pt x="721" y="541"/>
                  </a:cubicBezTo>
                  <a:lnTo>
                    <a:pt x="719" y="548"/>
                  </a:lnTo>
                  <a:cubicBezTo>
                    <a:pt x="711" y="547"/>
                    <a:pt x="710" y="538"/>
                    <a:pt x="706" y="527"/>
                  </a:cubicBezTo>
                  <a:cubicBezTo>
                    <a:pt x="704" y="518"/>
                    <a:pt x="700" y="511"/>
                    <a:pt x="698" y="502"/>
                  </a:cubicBezTo>
                  <a:cubicBezTo>
                    <a:pt x="695" y="499"/>
                    <a:pt x="696" y="500"/>
                    <a:pt x="691" y="497"/>
                  </a:cubicBezTo>
                  <a:lnTo>
                    <a:pt x="694" y="513"/>
                  </a:lnTo>
                  <a:lnTo>
                    <a:pt x="706" y="545"/>
                  </a:lnTo>
                  <a:lnTo>
                    <a:pt x="710" y="551"/>
                  </a:lnTo>
                  <a:lnTo>
                    <a:pt x="686" y="550"/>
                  </a:lnTo>
                  <a:lnTo>
                    <a:pt x="683" y="541"/>
                  </a:lnTo>
                  <a:cubicBezTo>
                    <a:pt x="683" y="541"/>
                    <a:pt x="683" y="540"/>
                    <a:pt x="682" y="539"/>
                  </a:cubicBezTo>
                  <a:cubicBezTo>
                    <a:pt x="682" y="538"/>
                    <a:pt x="682" y="538"/>
                    <a:pt x="681" y="538"/>
                  </a:cubicBezTo>
                  <a:lnTo>
                    <a:pt x="681" y="542"/>
                  </a:lnTo>
                  <a:lnTo>
                    <a:pt x="680" y="551"/>
                  </a:lnTo>
                  <a:cubicBezTo>
                    <a:pt x="670" y="550"/>
                    <a:pt x="673" y="550"/>
                    <a:pt x="670" y="539"/>
                  </a:cubicBezTo>
                  <a:lnTo>
                    <a:pt x="658" y="491"/>
                  </a:lnTo>
                  <a:cubicBezTo>
                    <a:pt x="653" y="494"/>
                    <a:pt x="653" y="491"/>
                    <a:pt x="655" y="499"/>
                  </a:cubicBezTo>
                  <a:lnTo>
                    <a:pt x="655" y="502"/>
                  </a:lnTo>
                  <a:lnTo>
                    <a:pt x="659" y="512"/>
                  </a:lnTo>
                  <a:lnTo>
                    <a:pt x="667" y="550"/>
                  </a:lnTo>
                  <a:lnTo>
                    <a:pt x="647" y="550"/>
                  </a:lnTo>
                  <a:lnTo>
                    <a:pt x="645" y="545"/>
                  </a:lnTo>
                  <a:lnTo>
                    <a:pt x="644" y="537"/>
                  </a:lnTo>
                  <a:cubicBezTo>
                    <a:pt x="641" y="541"/>
                    <a:pt x="642" y="532"/>
                    <a:pt x="641" y="543"/>
                  </a:cubicBezTo>
                  <a:cubicBezTo>
                    <a:pt x="640" y="554"/>
                    <a:pt x="643" y="549"/>
                    <a:pt x="636" y="551"/>
                  </a:cubicBezTo>
                  <a:cubicBezTo>
                    <a:pt x="632" y="548"/>
                    <a:pt x="635" y="553"/>
                    <a:pt x="633" y="545"/>
                  </a:cubicBezTo>
                  <a:lnTo>
                    <a:pt x="626" y="496"/>
                  </a:lnTo>
                  <a:lnTo>
                    <a:pt x="624" y="482"/>
                  </a:lnTo>
                  <a:lnTo>
                    <a:pt x="618" y="481"/>
                  </a:lnTo>
                  <a:lnTo>
                    <a:pt x="617" y="496"/>
                  </a:lnTo>
                  <a:cubicBezTo>
                    <a:pt x="618" y="498"/>
                    <a:pt x="620" y="500"/>
                    <a:pt x="622" y="504"/>
                  </a:cubicBezTo>
                  <a:lnTo>
                    <a:pt x="628" y="549"/>
                  </a:lnTo>
                  <a:lnTo>
                    <a:pt x="609" y="549"/>
                  </a:lnTo>
                  <a:lnTo>
                    <a:pt x="607" y="510"/>
                  </a:lnTo>
                  <a:lnTo>
                    <a:pt x="603" y="503"/>
                  </a:lnTo>
                  <a:cubicBezTo>
                    <a:pt x="603" y="502"/>
                    <a:pt x="602" y="502"/>
                    <a:pt x="601" y="501"/>
                  </a:cubicBezTo>
                  <a:lnTo>
                    <a:pt x="602" y="521"/>
                  </a:lnTo>
                  <a:cubicBezTo>
                    <a:pt x="603" y="530"/>
                    <a:pt x="606" y="543"/>
                    <a:pt x="601" y="551"/>
                  </a:cubicBezTo>
                  <a:cubicBezTo>
                    <a:pt x="595" y="550"/>
                    <a:pt x="596" y="550"/>
                    <a:pt x="595" y="541"/>
                  </a:cubicBezTo>
                  <a:cubicBezTo>
                    <a:pt x="593" y="526"/>
                    <a:pt x="592" y="510"/>
                    <a:pt x="593" y="496"/>
                  </a:cubicBezTo>
                  <a:cubicBezTo>
                    <a:pt x="595" y="479"/>
                    <a:pt x="592" y="487"/>
                    <a:pt x="589" y="474"/>
                  </a:cubicBezTo>
                  <a:lnTo>
                    <a:pt x="587" y="479"/>
                  </a:lnTo>
                  <a:lnTo>
                    <a:pt x="582" y="482"/>
                  </a:lnTo>
                  <a:lnTo>
                    <a:pt x="581" y="489"/>
                  </a:lnTo>
                  <a:lnTo>
                    <a:pt x="580" y="497"/>
                  </a:lnTo>
                  <a:lnTo>
                    <a:pt x="584" y="497"/>
                  </a:lnTo>
                  <a:cubicBezTo>
                    <a:pt x="589" y="497"/>
                    <a:pt x="588" y="499"/>
                    <a:pt x="588" y="507"/>
                  </a:cubicBezTo>
                  <a:lnTo>
                    <a:pt x="590" y="550"/>
                  </a:lnTo>
                  <a:lnTo>
                    <a:pt x="572" y="549"/>
                  </a:lnTo>
                  <a:lnTo>
                    <a:pt x="573" y="508"/>
                  </a:lnTo>
                  <a:lnTo>
                    <a:pt x="574" y="487"/>
                  </a:lnTo>
                  <a:cubicBezTo>
                    <a:pt x="567" y="493"/>
                    <a:pt x="572" y="483"/>
                    <a:pt x="568" y="497"/>
                  </a:cubicBezTo>
                  <a:cubicBezTo>
                    <a:pt x="566" y="501"/>
                    <a:pt x="570" y="497"/>
                    <a:pt x="567" y="501"/>
                  </a:cubicBezTo>
                  <a:lnTo>
                    <a:pt x="565" y="551"/>
                  </a:lnTo>
                  <a:cubicBezTo>
                    <a:pt x="557" y="551"/>
                    <a:pt x="559" y="555"/>
                    <a:pt x="558" y="545"/>
                  </a:cubicBezTo>
                  <a:cubicBezTo>
                    <a:pt x="558" y="544"/>
                    <a:pt x="558" y="535"/>
                    <a:pt x="558" y="533"/>
                  </a:cubicBezTo>
                  <a:lnTo>
                    <a:pt x="562" y="462"/>
                  </a:lnTo>
                  <a:cubicBezTo>
                    <a:pt x="553" y="464"/>
                    <a:pt x="558" y="460"/>
                    <a:pt x="556" y="469"/>
                  </a:cubicBezTo>
                  <a:cubicBezTo>
                    <a:pt x="556" y="469"/>
                    <a:pt x="556" y="477"/>
                    <a:pt x="556" y="477"/>
                  </a:cubicBezTo>
                  <a:cubicBezTo>
                    <a:pt x="556" y="481"/>
                    <a:pt x="555" y="487"/>
                    <a:pt x="555" y="490"/>
                  </a:cubicBezTo>
                  <a:lnTo>
                    <a:pt x="553" y="550"/>
                  </a:lnTo>
                  <a:lnTo>
                    <a:pt x="534" y="549"/>
                  </a:lnTo>
                  <a:lnTo>
                    <a:pt x="541" y="493"/>
                  </a:lnTo>
                  <a:lnTo>
                    <a:pt x="542" y="481"/>
                  </a:lnTo>
                  <a:cubicBezTo>
                    <a:pt x="535" y="486"/>
                    <a:pt x="539" y="476"/>
                    <a:pt x="536" y="486"/>
                  </a:cubicBezTo>
                  <a:cubicBezTo>
                    <a:pt x="536" y="497"/>
                    <a:pt x="534" y="511"/>
                    <a:pt x="532" y="522"/>
                  </a:cubicBezTo>
                  <a:cubicBezTo>
                    <a:pt x="529" y="541"/>
                    <a:pt x="531" y="549"/>
                    <a:pt x="522" y="551"/>
                  </a:cubicBezTo>
                  <a:cubicBezTo>
                    <a:pt x="518" y="544"/>
                    <a:pt x="530" y="477"/>
                    <a:pt x="532" y="459"/>
                  </a:cubicBezTo>
                  <a:lnTo>
                    <a:pt x="511" y="453"/>
                  </a:lnTo>
                  <a:cubicBezTo>
                    <a:pt x="510" y="469"/>
                    <a:pt x="502" y="490"/>
                    <a:pt x="499" y="506"/>
                  </a:cubicBezTo>
                  <a:cubicBezTo>
                    <a:pt x="497" y="515"/>
                    <a:pt x="495" y="523"/>
                    <a:pt x="493" y="532"/>
                  </a:cubicBezTo>
                  <a:cubicBezTo>
                    <a:pt x="490" y="540"/>
                    <a:pt x="490" y="548"/>
                    <a:pt x="484" y="551"/>
                  </a:cubicBezTo>
                  <a:cubicBezTo>
                    <a:pt x="480" y="548"/>
                    <a:pt x="481" y="548"/>
                    <a:pt x="482" y="541"/>
                  </a:cubicBezTo>
                  <a:lnTo>
                    <a:pt x="503" y="452"/>
                  </a:lnTo>
                  <a:lnTo>
                    <a:pt x="484" y="445"/>
                  </a:lnTo>
                  <a:lnTo>
                    <a:pt x="461" y="512"/>
                  </a:lnTo>
                  <a:lnTo>
                    <a:pt x="467" y="513"/>
                  </a:lnTo>
                  <a:cubicBezTo>
                    <a:pt x="466" y="514"/>
                    <a:pt x="466" y="515"/>
                    <a:pt x="466" y="515"/>
                  </a:cubicBezTo>
                  <a:cubicBezTo>
                    <a:pt x="464" y="523"/>
                    <a:pt x="464" y="512"/>
                    <a:pt x="467" y="517"/>
                  </a:cubicBezTo>
                  <a:lnTo>
                    <a:pt x="470" y="512"/>
                  </a:lnTo>
                  <a:cubicBezTo>
                    <a:pt x="475" y="509"/>
                    <a:pt x="471" y="511"/>
                    <a:pt x="472" y="513"/>
                  </a:cubicBezTo>
                  <a:cubicBezTo>
                    <a:pt x="464" y="512"/>
                    <a:pt x="472" y="513"/>
                    <a:pt x="469" y="510"/>
                  </a:cubicBezTo>
                  <a:cubicBezTo>
                    <a:pt x="466" y="503"/>
                    <a:pt x="473" y="487"/>
                    <a:pt x="476" y="479"/>
                  </a:cubicBezTo>
                  <a:cubicBezTo>
                    <a:pt x="479" y="469"/>
                    <a:pt x="483" y="460"/>
                    <a:pt x="486" y="450"/>
                  </a:cubicBezTo>
                  <a:lnTo>
                    <a:pt x="499" y="453"/>
                  </a:lnTo>
                  <a:lnTo>
                    <a:pt x="484" y="509"/>
                  </a:lnTo>
                  <a:cubicBezTo>
                    <a:pt x="484" y="517"/>
                    <a:pt x="487" y="523"/>
                    <a:pt x="476" y="524"/>
                  </a:cubicBezTo>
                  <a:cubicBezTo>
                    <a:pt x="470" y="524"/>
                    <a:pt x="472" y="522"/>
                    <a:pt x="465" y="522"/>
                  </a:cubicBezTo>
                  <a:cubicBezTo>
                    <a:pt x="463" y="522"/>
                    <a:pt x="457" y="522"/>
                    <a:pt x="455" y="522"/>
                  </a:cubicBezTo>
                  <a:cubicBezTo>
                    <a:pt x="455" y="528"/>
                    <a:pt x="453" y="534"/>
                    <a:pt x="451" y="540"/>
                  </a:cubicBezTo>
                  <a:cubicBezTo>
                    <a:pt x="448" y="548"/>
                    <a:pt x="449" y="548"/>
                    <a:pt x="442" y="548"/>
                  </a:cubicBezTo>
                  <a:cubicBezTo>
                    <a:pt x="439" y="542"/>
                    <a:pt x="441" y="538"/>
                    <a:pt x="443" y="532"/>
                  </a:cubicBezTo>
                  <a:cubicBezTo>
                    <a:pt x="445" y="526"/>
                    <a:pt x="446" y="523"/>
                    <a:pt x="448" y="518"/>
                  </a:cubicBezTo>
                  <a:cubicBezTo>
                    <a:pt x="444" y="512"/>
                    <a:pt x="449" y="515"/>
                    <a:pt x="444" y="517"/>
                  </a:cubicBezTo>
                  <a:cubicBezTo>
                    <a:pt x="444" y="517"/>
                    <a:pt x="443" y="521"/>
                    <a:pt x="443" y="519"/>
                  </a:cubicBezTo>
                  <a:cubicBezTo>
                    <a:pt x="443" y="519"/>
                    <a:pt x="442" y="520"/>
                    <a:pt x="442" y="521"/>
                  </a:cubicBezTo>
                  <a:cubicBezTo>
                    <a:pt x="441" y="532"/>
                    <a:pt x="436" y="533"/>
                    <a:pt x="437" y="550"/>
                  </a:cubicBezTo>
                  <a:cubicBezTo>
                    <a:pt x="407" y="554"/>
                    <a:pt x="289" y="548"/>
                    <a:pt x="241" y="550"/>
                  </a:cubicBezTo>
                  <a:cubicBezTo>
                    <a:pt x="236" y="550"/>
                    <a:pt x="219" y="553"/>
                    <a:pt x="218" y="547"/>
                  </a:cubicBezTo>
                  <a:lnTo>
                    <a:pt x="215" y="546"/>
                  </a:lnTo>
                  <a:lnTo>
                    <a:pt x="214" y="553"/>
                  </a:lnTo>
                  <a:cubicBezTo>
                    <a:pt x="220" y="560"/>
                    <a:pt x="446" y="552"/>
                    <a:pt x="498" y="555"/>
                  </a:cubicBezTo>
                  <a:cubicBezTo>
                    <a:pt x="526" y="557"/>
                    <a:pt x="563" y="555"/>
                    <a:pt x="592" y="555"/>
                  </a:cubicBezTo>
                  <a:cubicBezTo>
                    <a:pt x="655" y="556"/>
                    <a:pt x="722" y="552"/>
                    <a:pt x="784" y="555"/>
                  </a:cubicBezTo>
                  <a:cubicBezTo>
                    <a:pt x="815" y="556"/>
                    <a:pt x="849" y="554"/>
                    <a:pt x="880" y="555"/>
                  </a:cubicBezTo>
                  <a:lnTo>
                    <a:pt x="952" y="555"/>
                  </a:lnTo>
                  <a:cubicBezTo>
                    <a:pt x="964" y="555"/>
                    <a:pt x="968" y="556"/>
                    <a:pt x="972" y="552"/>
                  </a:cubicBezTo>
                  <a:lnTo>
                    <a:pt x="972" y="510"/>
                  </a:lnTo>
                  <a:cubicBezTo>
                    <a:pt x="973" y="505"/>
                    <a:pt x="972" y="509"/>
                    <a:pt x="972" y="506"/>
                  </a:cubicBezTo>
                  <a:cubicBezTo>
                    <a:pt x="972" y="498"/>
                    <a:pt x="972" y="503"/>
                    <a:pt x="973" y="496"/>
                  </a:cubicBezTo>
                  <a:cubicBezTo>
                    <a:pt x="975" y="472"/>
                    <a:pt x="972" y="429"/>
                    <a:pt x="974" y="397"/>
                  </a:cubicBezTo>
                  <a:cubicBezTo>
                    <a:pt x="973" y="397"/>
                    <a:pt x="973" y="397"/>
                    <a:pt x="972" y="397"/>
                  </a:cubicBezTo>
                  <a:cubicBezTo>
                    <a:pt x="959" y="394"/>
                    <a:pt x="950" y="397"/>
                    <a:pt x="924" y="395"/>
                  </a:cubicBezTo>
                  <a:lnTo>
                    <a:pt x="924" y="386"/>
                  </a:lnTo>
                  <a:cubicBezTo>
                    <a:pt x="932" y="382"/>
                    <a:pt x="938" y="384"/>
                    <a:pt x="946" y="384"/>
                  </a:cubicBezTo>
                  <a:cubicBezTo>
                    <a:pt x="954" y="384"/>
                    <a:pt x="961" y="384"/>
                    <a:pt x="969" y="384"/>
                  </a:cubicBezTo>
                  <a:lnTo>
                    <a:pt x="971" y="388"/>
                  </a:lnTo>
                  <a:cubicBezTo>
                    <a:pt x="971" y="389"/>
                    <a:pt x="971" y="390"/>
                    <a:pt x="971" y="390"/>
                  </a:cubicBezTo>
                  <a:cubicBezTo>
                    <a:pt x="975" y="383"/>
                    <a:pt x="970" y="388"/>
                    <a:pt x="971" y="378"/>
                  </a:cubicBezTo>
                  <a:lnTo>
                    <a:pt x="972" y="363"/>
                  </a:lnTo>
                  <a:cubicBezTo>
                    <a:pt x="974" y="348"/>
                    <a:pt x="971" y="363"/>
                    <a:pt x="971" y="352"/>
                  </a:cubicBezTo>
                  <a:lnTo>
                    <a:pt x="971" y="341"/>
                  </a:lnTo>
                  <a:cubicBezTo>
                    <a:pt x="971" y="332"/>
                    <a:pt x="975" y="335"/>
                    <a:pt x="972" y="330"/>
                  </a:cubicBezTo>
                  <a:cubicBezTo>
                    <a:pt x="970" y="341"/>
                    <a:pt x="967" y="337"/>
                    <a:pt x="955" y="337"/>
                  </a:cubicBezTo>
                  <a:cubicBezTo>
                    <a:pt x="946" y="337"/>
                    <a:pt x="946" y="339"/>
                    <a:pt x="940" y="338"/>
                  </a:cubicBezTo>
                  <a:lnTo>
                    <a:pt x="940" y="327"/>
                  </a:lnTo>
                  <a:lnTo>
                    <a:pt x="938" y="347"/>
                  </a:lnTo>
                  <a:cubicBezTo>
                    <a:pt x="930" y="344"/>
                    <a:pt x="915" y="335"/>
                    <a:pt x="908" y="332"/>
                  </a:cubicBezTo>
                  <a:moveTo>
                    <a:pt x="117" y="720"/>
                  </a:moveTo>
                  <a:cubicBezTo>
                    <a:pt x="113" y="676"/>
                    <a:pt x="120" y="603"/>
                    <a:pt x="116" y="573"/>
                  </a:cubicBezTo>
                  <a:lnTo>
                    <a:pt x="193" y="573"/>
                  </a:lnTo>
                  <a:lnTo>
                    <a:pt x="117" y="720"/>
                  </a:lnTo>
                  <a:close/>
                  <a:moveTo>
                    <a:pt x="4" y="457"/>
                  </a:moveTo>
                  <a:lnTo>
                    <a:pt x="2" y="488"/>
                  </a:lnTo>
                  <a:cubicBezTo>
                    <a:pt x="9" y="484"/>
                    <a:pt x="2" y="489"/>
                    <a:pt x="7" y="485"/>
                  </a:cubicBezTo>
                  <a:cubicBezTo>
                    <a:pt x="9" y="483"/>
                    <a:pt x="8" y="484"/>
                    <a:pt x="10" y="482"/>
                  </a:cubicBezTo>
                  <a:cubicBezTo>
                    <a:pt x="11" y="480"/>
                    <a:pt x="13" y="476"/>
                    <a:pt x="14" y="474"/>
                  </a:cubicBezTo>
                  <a:cubicBezTo>
                    <a:pt x="17" y="466"/>
                    <a:pt x="18" y="466"/>
                    <a:pt x="23" y="460"/>
                  </a:cubicBezTo>
                  <a:cubicBezTo>
                    <a:pt x="30" y="451"/>
                    <a:pt x="22" y="457"/>
                    <a:pt x="32" y="446"/>
                  </a:cubicBezTo>
                  <a:cubicBezTo>
                    <a:pt x="35" y="443"/>
                    <a:pt x="32" y="446"/>
                    <a:pt x="35" y="443"/>
                  </a:cubicBezTo>
                  <a:lnTo>
                    <a:pt x="67" y="394"/>
                  </a:lnTo>
                  <a:cubicBezTo>
                    <a:pt x="72" y="384"/>
                    <a:pt x="70" y="383"/>
                    <a:pt x="80" y="380"/>
                  </a:cubicBezTo>
                  <a:lnTo>
                    <a:pt x="80" y="385"/>
                  </a:lnTo>
                  <a:cubicBezTo>
                    <a:pt x="77" y="407"/>
                    <a:pt x="80" y="450"/>
                    <a:pt x="80" y="475"/>
                  </a:cubicBezTo>
                  <a:cubicBezTo>
                    <a:pt x="80" y="512"/>
                    <a:pt x="79" y="737"/>
                    <a:pt x="83" y="742"/>
                  </a:cubicBezTo>
                  <a:cubicBezTo>
                    <a:pt x="89" y="745"/>
                    <a:pt x="105" y="744"/>
                    <a:pt x="112" y="742"/>
                  </a:cubicBezTo>
                  <a:lnTo>
                    <a:pt x="204" y="566"/>
                  </a:lnTo>
                  <a:cubicBezTo>
                    <a:pt x="230" y="574"/>
                    <a:pt x="346" y="570"/>
                    <a:pt x="382" y="570"/>
                  </a:cubicBezTo>
                  <a:cubicBezTo>
                    <a:pt x="441" y="569"/>
                    <a:pt x="502" y="571"/>
                    <a:pt x="561" y="569"/>
                  </a:cubicBezTo>
                  <a:cubicBezTo>
                    <a:pt x="559" y="564"/>
                    <a:pt x="564" y="567"/>
                    <a:pt x="555" y="565"/>
                  </a:cubicBezTo>
                  <a:lnTo>
                    <a:pt x="477" y="566"/>
                  </a:lnTo>
                  <a:cubicBezTo>
                    <a:pt x="477" y="566"/>
                    <a:pt x="476" y="566"/>
                    <a:pt x="476" y="566"/>
                  </a:cubicBezTo>
                  <a:cubicBezTo>
                    <a:pt x="476" y="566"/>
                    <a:pt x="475" y="565"/>
                    <a:pt x="475" y="565"/>
                  </a:cubicBezTo>
                  <a:cubicBezTo>
                    <a:pt x="475" y="565"/>
                    <a:pt x="474" y="565"/>
                    <a:pt x="474" y="565"/>
                  </a:cubicBezTo>
                  <a:lnTo>
                    <a:pt x="472" y="565"/>
                  </a:lnTo>
                  <a:cubicBezTo>
                    <a:pt x="472" y="565"/>
                    <a:pt x="471" y="565"/>
                    <a:pt x="471" y="565"/>
                  </a:cubicBezTo>
                  <a:cubicBezTo>
                    <a:pt x="467" y="565"/>
                    <a:pt x="461" y="566"/>
                    <a:pt x="457" y="566"/>
                  </a:cubicBezTo>
                  <a:lnTo>
                    <a:pt x="456" y="561"/>
                  </a:lnTo>
                  <a:cubicBezTo>
                    <a:pt x="452" y="568"/>
                    <a:pt x="459" y="564"/>
                    <a:pt x="448" y="565"/>
                  </a:cubicBezTo>
                  <a:lnTo>
                    <a:pt x="380" y="563"/>
                  </a:lnTo>
                  <a:cubicBezTo>
                    <a:pt x="379" y="559"/>
                    <a:pt x="375" y="565"/>
                    <a:pt x="374" y="565"/>
                  </a:cubicBezTo>
                  <a:lnTo>
                    <a:pt x="204" y="563"/>
                  </a:lnTo>
                  <a:cubicBezTo>
                    <a:pt x="190" y="565"/>
                    <a:pt x="220" y="571"/>
                    <a:pt x="160" y="570"/>
                  </a:cubicBezTo>
                  <a:cubicBezTo>
                    <a:pt x="148" y="570"/>
                    <a:pt x="122" y="574"/>
                    <a:pt x="114" y="568"/>
                  </a:cubicBezTo>
                  <a:cubicBezTo>
                    <a:pt x="110" y="583"/>
                    <a:pt x="113" y="633"/>
                    <a:pt x="113" y="652"/>
                  </a:cubicBezTo>
                  <a:cubicBezTo>
                    <a:pt x="113" y="678"/>
                    <a:pt x="115" y="715"/>
                    <a:pt x="112" y="738"/>
                  </a:cubicBezTo>
                  <a:lnTo>
                    <a:pt x="105" y="740"/>
                  </a:lnTo>
                  <a:cubicBezTo>
                    <a:pt x="104" y="740"/>
                    <a:pt x="100" y="740"/>
                    <a:pt x="99" y="740"/>
                  </a:cubicBezTo>
                  <a:cubicBezTo>
                    <a:pt x="95" y="740"/>
                    <a:pt x="89" y="740"/>
                    <a:pt x="85" y="740"/>
                  </a:cubicBezTo>
                  <a:lnTo>
                    <a:pt x="83" y="505"/>
                  </a:lnTo>
                  <a:cubicBezTo>
                    <a:pt x="83" y="480"/>
                    <a:pt x="84" y="385"/>
                    <a:pt x="80" y="380"/>
                  </a:cubicBezTo>
                  <a:cubicBezTo>
                    <a:pt x="79" y="368"/>
                    <a:pt x="81" y="344"/>
                    <a:pt x="81" y="330"/>
                  </a:cubicBezTo>
                  <a:lnTo>
                    <a:pt x="79" y="80"/>
                  </a:lnTo>
                  <a:cubicBezTo>
                    <a:pt x="79" y="1"/>
                    <a:pt x="69" y="15"/>
                    <a:pt x="107" y="15"/>
                  </a:cubicBezTo>
                  <a:lnTo>
                    <a:pt x="108" y="31"/>
                  </a:lnTo>
                  <a:lnTo>
                    <a:pt x="136" y="30"/>
                  </a:lnTo>
                  <a:cubicBezTo>
                    <a:pt x="144" y="27"/>
                    <a:pt x="138" y="32"/>
                    <a:pt x="144" y="25"/>
                  </a:cubicBezTo>
                  <a:lnTo>
                    <a:pt x="120" y="24"/>
                  </a:lnTo>
                  <a:cubicBezTo>
                    <a:pt x="114" y="23"/>
                    <a:pt x="116" y="24"/>
                    <a:pt x="112" y="21"/>
                  </a:cubicBezTo>
                  <a:cubicBezTo>
                    <a:pt x="118" y="16"/>
                    <a:pt x="122" y="16"/>
                    <a:pt x="129" y="17"/>
                  </a:cubicBezTo>
                  <a:lnTo>
                    <a:pt x="243" y="20"/>
                  </a:lnTo>
                  <a:cubicBezTo>
                    <a:pt x="244" y="13"/>
                    <a:pt x="241" y="16"/>
                    <a:pt x="247" y="14"/>
                  </a:cubicBezTo>
                  <a:lnTo>
                    <a:pt x="247" y="28"/>
                  </a:lnTo>
                  <a:lnTo>
                    <a:pt x="227" y="28"/>
                  </a:lnTo>
                  <a:lnTo>
                    <a:pt x="236" y="30"/>
                  </a:lnTo>
                  <a:cubicBezTo>
                    <a:pt x="239" y="30"/>
                    <a:pt x="243" y="30"/>
                    <a:pt x="246" y="30"/>
                  </a:cubicBezTo>
                  <a:lnTo>
                    <a:pt x="246" y="39"/>
                  </a:lnTo>
                  <a:lnTo>
                    <a:pt x="248" y="39"/>
                  </a:lnTo>
                  <a:cubicBezTo>
                    <a:pt x="245" y="32"/>
                    <a:pt x="247" y="31"/>
                    <a:pt x="248" y="13"/>
                  </a:cubicBezTo>
                  <a:cubicBezTo>
                    <a:pt x="254" y="14"/>
                    <a:pt x="264" y="13"/>
                    <a:pt x="269" y="15"/>
                  </a:cubicBezTo>
                  <a:cubicBezTo>
                    <a:pt x="273" y="16"/>
                    <a:pt x="284" y="24"/>
                    <a:pt x="299" y="21"/>
                  </a:cubicBezTo>
                  <a:cubicBezTo>
                    <a:pt x="307" y="19"/>
                    <a:pt x="304" y="16"/>
                    <a:pt x="312" y="14"/>
                  </a:cubicBezTo>
                  <a:lnTo>
                    <a:pt x="618" y="14"/>
                  </a:lnTo>
                  <a:cubicBezTo>
                    <a:pt x="631" y="14"/>
                    <a:pt x="643" y="15"/>
                    <a:pt x="657" y="14"/>
                  </a:cubicBezTo>
                  <a:lnTo>
                    <a:pt x="773" y="14"/>
                  </a:lnTo>
                  <a:cubicBezTo>
                    <a:pt x="797" y="14"/>
                    <a:pt x="826" y="12"/>
                    <a:pt x="849" y="14"/>
                  </a:cubicBezTo>
                  <a:cubicBezTo>
                    <a:pt x="853" y="18"/>
                    <a:pt x="853" y="21"/>
                    <a:pt x="860" y="22"/>
                  </a:cubicBezTo>
                  <a:cubicBezTo>
                    <a:pt x="879" y="25"/>
                    <a:pt x="873" y="15"/>
                    <a:pt x="906" y="13"/>
                  </a:cubicBezTo>
                  <a:cubicBezTo>
                    <a:pt x="906" y="16"/>
                    <a:pt x="907" y="27"/>
                    <a:pt x="908" y="30"/>
                  </a:cubicBezTo>
                  <a:cubicBezTo>
                    <a:pt x="908" y="22"/>
                    <a:pt x="906" y="17"/>
                    <a:pt x="911" y="14"/>
                  </a:cubicBezTo>
                  <a:lnTo>
                    <a:pt x="917" y="15"/>
                  </a:lnTo>
                  <a:cubicBezTo>
                    <a:pt x="918" y="15"/>
                    <a:pt x="922" y="15"/>
                    <a:pt x="924" y="15"/>
                  </a:cubicBezTo>
                  <a:cubicBezTo>
                    <a:pt x="921" y="13"/>
                    <a:pt x="925" y="14"/>
                    <a:pt x="919" y="13"/>
                  </a:cubicBezTo>
                  <a:cubicBezTo>
                    <a:pt x="916" y="13"/>
                    <a:pt x="913" y="13"/>
                    <a:pt x="911" y="14"/>
                  </a:cubicBezTo>
                  <a:cubicBezTo>
                    <a:pt x="906" y="3"/>
                    <a:pt x="899" y="19"/>
                    <a:pt x="901" y="2"/>
                  </a:cubicBezTo>
                  <a:cubicBezTo>
                    <a:pt x="897" y="14"/>
                    <a:pt x="900" y="7"/>
                    <a:pt x="888" y="9"/>
                  </a:cubicBezTo>
                  <a:cubicBezTo>
                    <a:pt x="879" y="11"/>
                    <a:pt x="879" y="15"/>
                    <a:pt x="872" y="16"/>
                  </a:cubicBezTo>
                  <a:cubicBezTo>
                    <a:pt x="864" y="17"/>
                    <a:pt x="854" y="8"/>
                    <a:pt x="838" y="9"/>
                  </a:cubicBezTo>
                  <a:cubicBezTo>
                    <a:pt x="825" y="9"/>
                    <a:pt x="811" y="7"/>
                    <a:pt x="805" y="8"/>
                  </a:cubicBezTo>
                  <a:lnTo>
                    <a:pt x="776" y="9"/>
                  </a:lnTo>
                  <a:cubicBezTo>
                    <a:pt x="772" y="8"/>
                    <a:pt x="774" y="9"/>
                    <a:pt x="771" y="8"/>
                  </a:cubicBezTo>
                  <a:lnTo>
                    <a:pt x="766" y="7"/>
                  </a:lnTo>
                  <a:cubicBezTo>
                    <a:pt x="751" y="11"/>
                    <a:pt x="621" y="9"/>
                    <a:pt x="605" y="9"/>
                  </a:cubicBezTo>
                  <a:lnTo>
                    <a:pt x="550" y="8"/>
                  </a:lnTo>
                  <a:cubicBezTo>
                    <a:pt x="506" y="10"/>
                    <a:pt x="461" y="7"/>
                    <a:pt x="417" y="9"/>
                  </a:cubicBezTo>
                  <a:cubicBezTo>
                    <a:pt x="405" y="10"/>
                    <a:pt x="409" y="8"/>
                    <a:pt x="402" y="7"/>
                  </a:cubicBezTo>
                  <a:lnTo>
                    <a:pt x="395" y="8"/>
                  </a:lnTo>
                  <a:cubicBezTo>
                    <a:pt x="383" y="10"/>
                    <a:pt x="343" y="9"/>
                    <a:pt x="328" y="9"/>
                  </a:cubicBezTo>
                  <a:cubicBezTo>
                    <a:pt x="287" y="9"/>
                    <a:pt x="301" y="17"/>
                    <a:pt x="289" y="18"/>
                  </a:cubicBezTo>
                  <a:cubicBezTo>
                    <a:pt x="274" y="16"/>
                    <a:pt x="281" y="10"/>
                    <a:pt x="264" y="10"/>
                  </a:cubicBezTo>
                  <a:cubicBezTo>
                    <a:pt x="257" y="10"/>
                    <a:pt x="253" y="11"/>
                    <a:pt x="247" y="8"/>
                  </a:cubicBezTo>
                  <a:cubicBezTo>
                    <a:pt x="241" y="6"/>
                    <a:pt x="244" y="3"/>
                    <a:pt x="239" y="6"/>
                  </a:cubicBezTo>
                  <a:cubicBezTo>
                    <a:pt x="240" y="6"/>
                    <a:pt x="241" y="6"/>
                    <a:pt x="243" y="7"/>
                  </a:cubicBezTo>
                  <a:cubicBezTo>
                    <a:pt x="249" y="14"/>
                    <a:pt x="244" y="10"/>
                    <a:pt x="244" y="11"/>
                  </a:cubicBezTo>
                  <a:cubicBezTo>
                    <a:pt x="237" y="15"/>
                    <a:pt x="220" y="13"/>
                    <a:pt x="210" y="14"/>
                  </a:cubicBezTo>
                  <a:cubicBezTo>
                    <a:pt x="199" y="15"/>
                    <a:pt x="192" y="12"/>
                    <a:pt x="179" y="13"/>
                  </a:cubicBezTo>
                  <a:cubicBezTo>
                    <a:pt x="164" y="14"/>
                    <a:pt x="121" y="16"/>
                    <a:pt x="115" y="14"/>
                  </a:cubicBezTo>
                  <a:lnTo>
                    <a:pt x="109" y="9"/>
                  </a:lnTo>
                  <a:cubicBezTo>
                    <a:pt x="100" y="7"/>
                    <a:pt x="81" y="8"/>
                    <a:pt x="73" y="11"/>
                  </a:cubicBezTo>
                  <a:cubicBezTo>
                    <a:pt x="65" y="14"/>
                    <a:pt x="48" y="13"/>
                    <a:pt x="38" y="13"/>
                  </a:cubicBezTo>
                  <a:cubicBezTo>
                    <a:pt x="32" y="14"/>
                    <a:pt x="22" y="11"/>
                    <a:pt x="16" y="13"/>
                  </a:cubicBezTo>
                  <a:lnTo>
                    <a:pt x="9" y="18"/>
                  </a:lnTo>
                  <a:cubicBezTo>
                    <a:pt x="19" y="18"/>
                    <a:pt x="30" y="19"/>
                    <a:pt x="40" y="19"/>
                  </a:cubicBezTo>
                  <a:cubicBezTo>
                    <a:pt x="47" y="19"/>
                    <a:pt x="64" y="18"/>
                    <a:pt x="70" y="19"/>
                  </a:cubicBezTo>
                  <a:cubicBezTo>
                    <a:pt x="73" y="38"/>
                    <a:pt x="72" y="188"/>
                    <a:pt x="72" y="214"/>
                  </a:cubicBezTo>
                  <a:lnTo>
                    <a:pt x="73" y="342"/>
                  </a:lnTo>
                  <a:cubicBezTo>
                    <a:pt x="74" y="366"/>
                    <a:pt x="67" y="369"/>
                    <a:pt x="57" y="385"/>
                  </a:cubicBezTo>
                  <a:lnTo>
                    <a:pt x="19" y="442"/>
                  </a:lnTo>
                  <a:cubicBezTo>
                    <a:pt x="7" y="462"/>
                    <a:pt x="12" y="461"/>
                    <a:pt x="4" y="457"/>
                  </a:cubicBezTo>
                  <a:moveTo>
                    <a:pt x="737" y="518"/>
                  </a:moveTo>
                  <a:lnTo>
                    <a:pt x="734" y="513"/>
                  </a:lnTo>
                  <a:cubicBezTo>
                    <a:pt x="731" y="520"/>
                    <a:pt x="730" y="530"/>
                    <a:pt x="727" y="538"/>
                  </a:cubicBezTo>
                  <a:lnTo>
                    <a:pt x="726" y="541"/>
                  </a:lnTo>
                  <a:lnTo>
                    <a:pt x="725" y="550"/>
                  </a:lnTo>
                  <a:lnTo>
                    <a:pt x="968" y="551"/>
                  </a:lnTo>
                  <a:lnTo>
                    <a:pt x="968" y="498"/>
                  </a:lnTo>
                  <a:lnTo>
                    <a:pt x="856" y="499"/>
                  </a:lnTo>
                  <a:cubicBezTo>
                    <a:pt x="834" y="498"/>
                    <a:pt x="843" y="500"/>
                    <a:pt x="838" y="503"/>
                  </a:cubicBezTo>
                  <a:cubicBezTo>
                    <a:pt x="827" y="510"/>
                    <a:pt x="825" y="503"/>
                    <a:pt x="821" y="500"/>
                  </a:cubicBezTo>
                  <a:cubicBezTo>
                    <a:pt x="816" y="498"/>
                    <a:pt x="808" y="499"/>
                    <a:pt x="800" y="498"/>
                  </a:cubicBezTo>
                  <a:lnTo>
                    <a:pt x="802" y="485"/>
                  </a:lnTo>
                  <a:lnTo>
                    <a:pt x="803" y="479"/>
                  </a:lnTo>
                  <a:cubicBezTo>
                    <a:pt x="802" y="469"/>
                    <a:pt x="802" y="471"/>
                    <a:pt x="797" y="465"/>
                  </a:cubicBezTo>
                  <a:cubicBezTo>
                    <a:pt x="794" y="461"/>
                    <a:pt x="793" y="459"/>
                    <a:pt x="790" y="455"/>
                  </a:cubicBezTo>
                  <a:lnTo>
                    <a:pt x="761" y="418"/>
                  </a:lnTo>
                  <a:cubicBezTo>
                    <a:pt x="743" y="405"/>
                    <a:pt x="750" y="409"/>
                    <a:pt x="742" y="411"/>
                  </a:cubicBezTo>
                  <a:cubicBezTo>
                    <a:pt x="747" y="423"/>
                    <a:pt x="754" y="429"/>
                    <a:pt x="759" y="440"/>
                  </a:cubicBezTo>
                  <a:cubicBezTo>
                    <a:pt x="774" y="468"/>
                    <a:pt x="780" y="474"/>
                    <a:pt x="793" y="495"/>
                  </a:cubicBezTo>
                  <a:cubicBezTo>
                    <a:pt x="804" y="515"/>
                    <a:pt x="806" y="511"/>
                    <a:pt x="803" y="525"/>
                  </a:cubicBezTo>
                  <a:cubicBezTo>
                    <a:pt x="790" y="533"/>
                    <a:pt x="786" y="522"/>
                    <a:pt x="779" y="510"/>
                  </a:cubicBezTo>
                  <a:cubicBezTo>
                    <a:pt x="778" y="508"/>
                    <a:pt x="778" y="508"/>
                    <a:pt x="776" y="505"/>
                  </a:cubicBezTo>
                  <a:cubicBezTo>
                    <a:pt x="771" y="501"/>
                    <a:pt x="778" y="506"/>
                    <a:pt x="771" y="502"/>
                  </a:cubicBezTo>
                  <a:cubicBezTo>
                    <a:pt x="767" y="521"/>
                    <a:pt x="766" y="535"/>
                    <a:pt x="764" y="543"/>
                  </a:cubicBezTo>
                  <a:lnTo>
                    <a:pt x="750" y="543"/>
                  </a:lnTo>
                  <a:cubicBezTo>
                    <a:pt x="746" y="533"/>
                    <a:pt x="743" y="527"/>
                    <a:pt x="737" y="518"/>
                  </a:cubicBezTo>
                  <a:moveTo>
                    <a:pt x="214" y="553"/>
                  </a:moveTo>
                  <a:lnTo>
                    <a:pt x="215" y="546"/>
                  </a:lnTo>
                  <a:lnTo>
                    <a:pt x="218" y="547"/>
                  </a:lnTo>
                  <a:cubicBezTo>
                    <a:pt x="216" y="545"/>
                    <a:pt x="225" y="540"/>
                    <a:pt x="215" y="546"/>
                  </a:cubicBezTo>
                  <a:cubicBezTo>
                    <a:pt x="199" y="543"/>
                    <a:pt x="215" y="546"/>
                    <a:pt x="204" y="549"/>
                  </a:cubicBezTo>
                  <a:cubicBezTo>
                    <a:pt x="198" y="552"/>
                    <a:pt x="126" y="549"/>
                    <a:pt x="117" y="549"/>
                  </a:cubicBezTo>
                  <a:cubicBezTo>
                    <a:pt x="122" y="513"/>
                    <a:pt x="111" y="420"/>
                    <a:pt x="115" y="367"/>
                  </a:cubicBezTo>
                  <a:cubicBezTo>
                    <a:pt x="116" y="367"/>
                    <a:pt x="116" y="367"/>
                    <a:pt x="117" y="366"/>
                  </a:cubicBezTo>
                  <a:lnTo>
                    <a:pt x="121" y="365"/>
                  </a:lnTo>
                  <a:cubicBezTo>
                    <a:pt x="121" y="364"/>
                    <a:pt x="124" y="364"/>
                    <a:pt x="124" y="364"/>
                  </a:cubicBezTo>
                  <a:cubicBezTo>
                    <a:pt x="116" y="362"/>
                    <a:pt x="114" y="364"/>
                    <a:pt x="114" y="352"/>
                  </a:cubicBezTo>
                  <a:lnTo>
                    <a:pt x="119" y="352"/>
                  </a:lnTo>
                  <a:cubicBezTo>
                    <a:pt x="120" y="352"/>
                    <a:pt x="120" y="352"/>
                    <a:pt x="121" y="352"/>
                  </a:cubicBezTo>
                  <a:cubicBezTo>
                    <a:pt x="127" y="353"/>
                    <a:pt x="125" y="355"/>
                    <a:pt x="131" y="351"/>
                  </a:cubicBezTo>
                  <a:cubicBezTo>
                    <a:pt x="126" y="351"/>
                    <a:pt x="120" y="347"/>
                    <a:pt x="117" y="344"/>
                  </a:cubicBezTo>
                  <a:cubicBezTo>
                    <a:pt x="113" y="338"/>
                    <a:pt x="114" y="331"/>
                    <a:pt x="114" y="322"/>
                  </a:cubicBezTo>
                  <a:cubicBezTo>
                    <a:pt x="144" y="325"/>
                    <a:pt x="140" y="321"/>
                    <a:pt x="140" y="309"/>
                  </a:cubicBezTo>
                  <a:cubicBezTo>
                    <a:pt x="135" y="306"/>
                    <a:pt x="130" y="302"/>
                    <a:pt x="124" y="300"/>
                  </a:cubicBezTo>
                  <a:cubicBezTo>
                    <a:pt x="111" y="294"/>
                    <a:pt x="114" y="297"/>
                    <a:pt x="114" y="278"/>
                  </a:cubicBezTo>
                  <a:cubicBezTo>
                    <a:pt x="126" y="278"/>
                    <a:pt x="134" y="281"/>
                    <a:pt x="145" y="278"/>
                  </a:cubicBezTo>
                  <a:cubicBezTo>
                    <a:pt x="143" y="269"/>
                    <a:pt x="142" y="275"/>
                    <a:pt x="129" y="274"/>
                  </a:cubicBezTo>
                  <a:cubicBezTo>
                    <a:pt x="110" y="272"/>
                    <a:pt x="113" y="267"/>
                    <a:pt x="112" y="264"/>
                  </a:cubicBezTo>
                  <a:cubicBezTo>
                    <a:pt x="117" y="261"/>
                    <a:pt x="107" y="259"/>
                    <a:pt x="122" y="262"/>
                  </a:cubicBezTo>
                  <a:lnTo>
                    <a:pt x="145" y="271"/>
                  </a:lnTo>
                  <a:cubicBezTo>
                    <a:pt x="145" y="262"/>
                    <a:pt x="142" y="261"/>
                    <a:pt x="133" y="259"/>
                  </a:cubicBezTo>
                  <a:cubicBezTo>
                    <a:pt x="127" y="257"/>
                    <a:pt x="121" y="256"/>
                    <a:pt x="116" y="254"/>
                  </a:cubicBezTo>
                  <a:lnTo>
                    <a:pt x="116" y="234"/>
                  </a:lnTo>
                  <a:cubicBezTo>
                    <a:pt x="126" y="235"/>
                    <a:pt x="150" y="241"/>
                    <a:pt x="147" y="225"/>
                  </a:cubicBezTo>
                  <a:cubicBezTo>
                    <a:pt x="146" y="216"/>
                    <a:pt x="124" y="214"/>
                    <a:pt x="116" y="213"/>
                  </a:cubicBezTo>
                  <a:lnTo>
                    <a:pt x="115" y="193"/>
                  </a:lnTo>
                  <a:lnTo>
                    <a:pt x="144" y="192"/>
                  </a:lnTo>
                  <a:cubicBezTo>
                    <a:pt x="157" y="174"/>
                    <a:pt x="132" y="174"/>
                    <a:pt x="115" y="172"/>
                  </a:cubicBezTo>
                  <a:lnTo>
                    <a:pt x="115" y="152"/>
                  </a:lnTo>
                  <a:cubicBezTo>
                    <a:pt x="143" y="152"/>
                    <a:pt x="148" y="153"/>
                    <a:pt x="146" y="136"/>
                  </a:cubicBezTo>
                  <a:cubicBezTo>
                    <a:pt x="135" y="132"/>
                    <a:pt x="127" y="133"/>
                    <a:pt x="115" y="132"/>
                  </a:cubicBezTo>
                  <a:cubicBezTo>
                    <a:pt x="110" y="106"/>
                    <a:pt x="126" y="121"/>
                    <a:pt x="145" y="114"/>
                  </a:cubicBezTo>
                  <a:cubicBezTo>
                    <a:pt x="140" y="108"/>
                    <a:pt x="154" y="108"/>
                    <a:pt x="125" y="110"/>
                  </a:cubicBezTo>
                  <a:cubicBezTo>
                    <a:pt x="121" y="110"/>
                    <a:pt x="98" y="102"/>
                    <a:pt x="111" y="140"/>
                  </a:cubicBezTo>
                  <a:cubicBezTo>
                    <a:pt x="115" y="137"/>
                    <a:pt x="133" y="136"/>
                    <a:pt x="137" y="140"/>
                  </a:cubicBezTo>
                  <a:cubicBezTo>
                    <a:pt x="137" y="140"/>
                    <a:pt x="137" y="141"/>
                    <a:pt x="137" y="141"/>
                  </a:cubicBezTo>
                  <a:cubicBezTo>
                    <a:pt x="138" y="141"/>
                    <a:pt x="138" y="143"/>
                    <a:pt x="138" y="142"/>
                  </a:cubicBezTo>
                  <a:cubicBezTo>
                    <a:pt x="138" y="142"/>
                    <a:pt x="138" y="144"/>
                    <a:pt x="138" y="144"/>
                  </a:cubicBezTo>
                  <a:lnTo>
                    <a:pt x="109" y="146"/>
                  </a:lnTo>
                  <a:cubicBezTo>
                    <a:pt x="106" y="176"/>
                    <a:pt x="112" y="172"/>
                    <a:pt x="111" y="185"/>
                  </a:cubicBezTo>
                  <a:cubicBezTo>
                    <a:pt x="111" y="189"/>
                    <a:pt x="110" y="191"/>
                    <a:pt x="109" y="196"/>
                  </a:cubicBezTo>
                  <a:cubicBezTo>
                    <a:pt x="109" y="205"/>
                    <a:pt x="111" y="212"/>
                    <a:pt x="111" y="220"/>
                  </a:cubicBezTo>
                  <a:lnTo>
                    <a:pt x="110" y="256"/>
                  </a:lnTo>
                  <a:cubicBezTo>
                    <a:pt x="111" y="276"/>
                    <a:pt x="107" y="279"/>
                    <a:pt x="109" y="296"/>
                  </a:cubicBezTo>
                  <a:cubicBezTo>
                    <a:pt x="113" y="326"/>
                    <a:pt x="105" y="311"/>
                    <a:pt x="111" y="347"/>
                  </a:cubicBezTo>
                  <a:lnTo>
                    <a:pt x="111" y="506"/>
                  </a:lnTo>
                  <a:cubicBezTo>
                    <a:pt x="110" y="519"/>
                    <a:pt x="108" y="542"/>
                    <a:pt x="114" y="557"/>
                  </a:cubicBezTo>
                  <a:cubicBezTo>
                    <a:pt x="137" y="550"/>
                    <a:pt x="204" y="562"/>
                    <a:pt x="214" y="553"/>
                  </a:cubicBezTo>
                  <a:moveTo>
                    <a:pt x="193" y="573"/>
                  </a:moveTo>
                  <a:lnTo>
                    <a:pt x="116" y="573"/>
                  </a:lnTo>
                  <a:cubicBezTo>
                    <a:pt x="120" y="603"/>
                    <a:pt x="113" y="676"/>
                    <a:pt x="117" y="720"/>
                  </a:cubicBezTo>
                  <a:lnTo>
                    <a:pt x="193" y="573"/>
                  </a:lnTo>
                  <a:close/>
                  <a:moveTo>
                    <a:pt x="243" y="20"/>
                  </a:moveTo>
                  <a:lnTo>
                    <a:pt x="242" y="25"/>
                  </a:lnTo>
                  <a:lnTo>
                    <a:pt x="194" y="25"/>
                  </a:lnTo>
                  <a:cubicBezTo>
                    <a:pt x="192" y="31"/>
                    <a:pt x="192" y="37"/>
                    <a:pt x="194" y="42"/>
                  </a:cubicBezTo>
                  <a:lnTo>
                    <a:pt x="280" y="45"/>
                  </a:lnTo>
                  <a:cubicBezTo>
                    <a:pt x="296" y="45"/>
                    <a:pt x="296" y="43"/>
                    <a:pt x="296" y="61"/>
                  </a:cubicBezTo>
                  <a:lnTo>
                    <a:pt x="204" y="61"/>
                  </a:lnTo>
                  <a:cubicBezTo>
                    <a:pt x="192" y="61"/>
                    <a:pt x="190" y="66"/>
                    <a:pt x="194" y="77"/>
                  </a:cubicBezTo>
                  <a:cubicBezTo>
                    <a:pt x="206" y="81"/>
                    <a:pt x="278" y="79"/>
                    <a:pt x="296" y="79"/>
                  </a:cubicBezTo>
                  <a:lnTo>
                    <a:pt x="296" y="97"/>
                  </a:lnTo>
                  <a:lnTo>
                    <a:pt x="206" y="97"/>
                  </a:lnTo>
                  <a:cubicBezTo>
                    <a:pt x="194" y="97"/>
                    <a:pt x="190" y="98"/>
                    <a:pt x="194" y="113"/>
                  </a:cubicBezTo>
                  <a:cubicBezTo>
                    <a:pt x="204" y="118"/>
                    <a:pt x="279" y="115"/>
                    <a:pt x="296" y="115"/>
                  </a:cubicBezTo>
                  <a:lnTo>
                    <a:pt x="296" y="133"/>
                  </a:lnTo>
                  <a:lnTo>
                    <a:pt x="212" y="133"/>
                  </a:lnTo>
                  <a:cubicBezTo>
                    <a:pt x="202" y="133"/>
                    <a:pt x="193" y="130"/>
                    <a:pt x="193" y="142"/>
                  </a:cubicBezTo>
                  <a:cubicBezTo>
                    <a:pt x="193" y="156"/>
                    <a:pt x="214" y="151"/>
                    <a:pt x="240" y="151"/>
                  </a:cubicBezTo>
                  <a:cubicBezTo>
                    <a:pt x="257" y="151"/>
                    <a:pt x="279" y="150"/>
                    <a:pt x="296" y="152"/>
                  </a:cubicBezTo>
                  <a:lnTo>
                    <a:pt x="296" y="170"/>
                  </a:lnTo>
                  <a:cubicBezTo>
                    <a:pt x="281" y="170"/>
                    <a:pt x="202" y="173"/>
                    <a:pt x="195" y="177"/>
                  </a:cubicBezTo>
                  <a:lnTo>
                    <a:pt x="194" y="191"/>
                  </a:lnTo>
                  <a:cubicBezTo>
                    <a:pt x="196" y="192"/>
                    <a:pt x="194" y="192"/>
                    <a:pt x="199" y="193"/>
                  </a:cubicBezTo>
                  <a:cubicBezTo>
                    <a:pt x="208" y="195"/>
                    <a:pt x="281" y="188"/>
                    <a:pt x="297" y="189"/>
                  </a:cubicBezTo>
                  <a:lnTo>
                    <a:pt x="298" y="201"/>
                  </a:lnTo>
                  <a:cubicBezTo>
                    <a:pt x="282" y="204"/>
                    <a:pt x="203" y="216"/>
                    <a:pt x="194" y="221"/>
                  </a:cubicBezTo>
                  <a:lnTo>
                    <a:pt x="194" y="233"/>
                  </a:lnTo>
                  <a:cubicBezTo>
                    <a:pt x="198" y="235"/>
                    <a:pt x="196" y="234"/>
                    <a:pt x="201" y="237"/>
                  </a:cubicBezTo>
                  <a:lnTo>
                    <a:pt x="201" y="231"/>
                  </a:lnTo>
                  <a:cubicBezTo>
                    <a:pt x="198" y="230"/>
                    <a:pt x="198" y="236"/>
                    <a:pt x="197" y="226"/>
                  </a:cubicBezTo>
                  <a:cubicBezTo>
                    <a:pt x="201" y="220"/>
                    <a:pt x="213" y="220"/>
                    <a:pt x="222" y="218"/>
                  </a:cubicBezTo>
                  <a:cubicBezTo>
                    <a:pt x="243" y="215"/>
                    <a:pt x="291" y="209"/>
                    <a:pt x="303" y="204"/>
                  </a:cubicBezTo>
                  <a:lnTo>
                    <a:pt x="301" y="183"/>
                  </a:lnTo>
                  <a:cubicBezTo>
                    <a:pt x="286" y="186"/>
                    <a:pt x="205" y="192"/>
                    <a:pt x="197" y="187"/>
                  </a:cubicBezTo>
                  <a:cubicBezTo>
                    <a:pt x="198" y="178"/>
                    <a:pt x="196" y="179"/>
                    <a:pt x="217" y="178"/>
                  </a:cubicBezTo>
                  <a:cubicBezTo>
                    <a:pt x="227" y="178"/>
                    <a:pt x="236" y="177"/>
                    <a:pt x="245" y="177"/>
                  </a:cubicBezTo>
                  <a:cubicBezTo>
                    <a:pt x="260" y="176"/>
                    <a:pt x="288" y="172"/>
                    <a:pt x="301" y="175"/>
                  </a:cubicBezTo>
                  <a:lnTo>
                    <a:pt x="300" y="147"/>
                  </a:lnTo>
                  <a:lnTo>
                    <a:pt x="219" y="147"/>
                  </a:lnTo>
                  <a:cubicBezTo>
                    <a:pt x="209" y="147"/>
                    <a:pt x="201" y="150"/>
                    <a:pt x="197" y="142"/>
                  </a:cubicBezTo>
                  <a:cubicBezTo>
                    <a:pt x="202" y="134"/>
                    <a:pt x="228" y="137"/>
                    <a:pt x="245" y="137"/>
                  </a:cubicBezTo>
                  <a:cubicBezTo>
                    <a:pt x="263" y="137"/>
                    <a:pt x="282" y="136"/>
                    <a:pt x="301" y="138"/>
                  </a:cubicBezTo>
                  <a:lnTo>
                    <a:pt x="300" y="110"/>
                  </a:lnTo>
                  <a:cubicBezTo>
                    <a:pt x="285" y="112"/>
                    <a:pt x="205" y="113"/>
                    <a:pt x="197" y="110"/>
                  </a:cubicBezTo>
                  <a:cubicBezTo>
                    <a:pt x="198" y="100"/>
                    <a:pt x="196" y="101"/>
                    <a:pt x="217" y="101"/>
                  </a:cubicBezTo>
                  <a:cubicBezTo>
                    <a:pt x="238" y="101"/>
                    <a:pt x="285" y="100"/>
                    <a:pt x="300" y="102"/>
                  </a:cubicBezTo>
                  <a:lnTo>
                    <a:pt x="300" y="74"/>
                  </a:lnTo>
                  <a:cubicBezTo>
                    <a:pt x="285" y="76"/>
                    <a:pt x="206" y="77"/>
                    <a:pt x="196" y="74"/>
                  </a:cubicBezTo>
                  <a:cubicBezTo>
                    <a:pt x="197" y="64"/>
                    <a:pt x="194" y="65"/>
                    <a:pt x="217" y="65"/>
                  </a:cubicBezTo>
                  <a:cubicBezTo>
                    <a:pt x="227" y="65"/>
                    <a:pt x="236" y="64"/>
                    <a:pt x="245" y="65"/>
                  </a:cubicBezTo>
                  <a:cubicBezTo>
                    <a:pt x="263" y="65"/>
                    <a:pt x="282" y="65"/>
                    <a:pt x="300" y="65"/>
                  </a:cubicBezTo>
                  <a:cubicBezTo>
                    <a:pt x="300" y="25"/>
                    <a:pt x="291" y="47"/>
                    <a:pt x="248" y="39"/>
                  </a:cubicBezTo>
                  <a:lnTo>
                    <a:pt x="246" y="39"/>
                  </a:lnTo>
                  <a:lnTo>
                    <a:pt x="196" y="38"/>
                  </a:lnTo>
                  <a:lnTo>
                    <a:pt x="196" y="29"/>
                  </a:lnTo>
                  <a:lnTo>
                    <a:pt x="227" y="28"/>
                  </a:lnTo>
                  <a:lnTo>
                    <a:pt x="247" y="28"/>
                  </a:lnTo>
                  <a:lnTo>
                    <a:pt x="247" y="14"/>
                  </a:lnTo>
                  <a:cubicBezTo>
                    <a:pt x="241" y="16"/>
                    <a:pt x="244" y="13"/>
                    <a:pt x="243" y="20"/>
                  </a:cubicBezTo>
                  <a:moveTo>
                    <a:pt x="263" y="440"/>
                  </a:moveTo>
                  <a:cubicBezTo>
                    <a:pt x="262" y="439"/>
                    <a:pt x="261" y="439"/>
                    <a:pt x="262" y="435"/>
                  </a:cubicBezTo>
                  <a:cubicBezTo>
                    <a:pt x="262" y="435"/>
                    <a:pt x="262" y="434"/>
                    <a:pt x="262" y="434"/>
                  </a:cubicBezTo>
                  <a:lnTo>
                    <a:pt x="334" y="369"/>
                  </a:lnTo>
                  <a:cubicBezTo>
                    <a:pt x="337" y="367"/>
                    <a:pt x="335" y="368"/>
                    <a:pt x="340" y="366"/>
                  </a:cubicBezTo>
                  <a:cubicBezTo>
                    <a:pt x="340" y="378"/>
                    <a:pt x="342" y="377"/>
                    <a:pt x="336" y="383"/>
                  </a:cubicBezTo>
                  <a:cubicBezTo>
                    <a:pt x="328" y="391"/>
                    <a:pt x="313" y="400"/>
                    <a:pt x="304" y="409"/>
                  </a:cubicBezTo>
                  <a:cubicBezTo>
                    <a:pt x="296" y="416"/>
                    <a:pt x="271" y="443"/>
                    <a:pt x="263" y="440"/>
                  </a:cubicBezTo>
                  <a:moveTo>
                    <a:pt x="307" y="360"/>
                  </a:moveTo>
                  <a:cubicBezTo>
                    <a:pt x="307" y="363"/>
                    <a:pt x="307" y="362"/>
                    <a:pt x="304" y="361"/>
                  </a:cubicBezTo>
                  <a:cubicBezTo>
                    <a:pt x="304" y="365"/>
                    <a:pt x="305" y="364"/>
                    <a:pt x="302" y="363"/>
                  </a:cubicBezTo>
                  <a:cubicBezTo>
                    <a:pt x="302" y="369"/>
                    <a:pt x="301" y="365"/>
                    <a:pt x="304" y="368"/>
                  </a:cubicBezTo>
                  <a:cubicBezTo>
                    <a:pt x="305" y="365"/>
                    <a:pt x="302" y="365"/>
                    <a:pt x="308" y="366"/>
                  </a:cubicBezTo>
                  <a:lnTo>
                    <a:pt x="311" y="364"/>
                  </a:lnTo>
                  <a:cubicBezTo>
                    <a:pt x="317" y="357"/>
                    <a:pt x="341" y="340"/>
                    <a:pt x="348" y="340"/>
                  </a:cubicBezTo>
                  <a:lnTo>
                    <a:pt x="352" y="345"/>
                  </a:lnTo>
                  <a:cubicBezTo>
                    <a:pt x="348" y="357"/>
                    <a:pt x="321" y="372"/>
                    <a:pt x="306" y="389"/>
                  </a:cubicBezTo>
                  <a:cubicBezTo>
                    <a:pt x="299" y="396"/>
                    <a:pt x="291" y="403"/>
                    <a:pt x="282" y="409"/>
                  </a:cubicBezTo>
                  <a:cubicBezTo>
                    <a:pt x="271" y="417"/>
                    <a:pt x="269" y="423"/>
                    <a:pt x="259" y="430"/>
                  </a:cubicBezTo>
                  <a:cubicBezTo>
                    <a:pt x="256" y="461"/>
                    <a:pt x="280" y="437"/>
                    <a:pt x="297" y="424"/>
                  </a:cubicBezTo>
                  <a:cubicBezTo>
                    <a:pt x="305" y="418"/>
                    <a:pt x="324" y="397"/>
                    <a:pt x="338" y="387"/>
                  </a:cubicBezTo>
                  <a:lnTo>
                    <a:pt x="342" y="406"/>
                  </a:lnTo>
                  <a:lnTo>
                    <a:pt x="313" y="436"/>
                  </a:lnTo>
                  <a:cubicBezTo>
                    <a:pt x="306" y="444"/>
                    <a:pt x="308" y="443"/>
                    <a:pt x="301" y="446"/>
                  </a:cubicBezTo>
                  <a:lnTo>
                    <a:pt x="306" y="431"/>
                  </a:lnTo>
                  <a:cubicBezTo>
                    <a:pt x="300" y="437"/>
                    <a:pt x="296" y="449"/>
                    <a:pt x="291" y="457"/>
                  </a:cubicBezTo>
                  <a:cubicBezTo>
                    <a:pt x="285" y="467"/>
                    <a:pt x="284" y="465"/>
                    <a:pt x="287" y="477"/>
                  </a:cubicBezTo>
                  <a:cubicBezTo>
                    <a:pt x="301" y="481"/>
                    <a:pt x="304" y="476"/>
                    <a:pt x="311" y="468"/>
                  </a:cubicBezTo>
                  <a:cubicBezTo>
                    <a:pt x="328" y="449"/>
                    <a:pt x="337" y="446"/>
                    <a:pt x="353" y="418"/>
                  </a:cubicBezTo>
                  <a:cubicBezTo>
                    <a:pt x="359" y="420"/>
                    <a:pt x="366" y="422"/>
                    <a:pt x="370" y="425"/>
                  </a:cubicBezTo>
                  <a:cubicBezTo>
                    <a:pt x="356" y="445"/>
                    <a:pt x="342" y="460"/>
                    <a:pt x="328" y="481"/>
                  </a:cubicBezTo>
                  <a:cubicBezTo>
                    <a:pt x="323" y="490"/>
                    <a:pt x="317" y="490"/>
                    <a:pt x="322" y="505"/>
                  </a:cubicBezTo>
                  <a:lnTo>
                    <a:pt x="336" y="506"/>
                  </a:lnTo>
                  <a:lnTo>
                    <a:pt x="391" y="428"/>
                  </a:lnTo>
                  <a:cubicBezTo>
                    <a:pt x="397" y="421"/>
                    <a:pt x="403" y="403"/>
                    <a:pt x="415" y="411"/>
                  </a:cubicBezTo>
                  <a:cubicBezTo>
                    <a:pt x="419" y="415"/>
                    <a:pt x="413" y="422"/>
                    <a:pt x="410" y="426"/>
                  </a:cubicBezTo>
                  <a:cubicBezTo>
                    <a:pt x="395" y="448"/>
                    <a:pt x="381" y="471"/>
                    <a:pt x="369" y="495"/>
                  </a:cubicBezTo>
                  <a:cubicBezTo>
                    <a:pt x="363" y="507"/>
                    <a:pt x="354" y="509"/>
                    <a:pt x="358" y="526"/>
                  </a:cubicBezTo>
                  <a:cubicBezTo>
                    <a:pt x="367" y="529"/>
                    <a:pt x="370" y="528"/>
                    <a:pt x="375" y="521"/>
                  </a:cubicBezTo>
                  <a:cubicBezTo>
                    <a:pt x="381" y="511"/>
                    <a:pt x="396" y="487"/>
                    <a:pt x="399" y="477"/>
                  </a:cubicBezTo>
                  <a:cubicBezTo>
                    <a:pt x="401" y="471"/>
                    <a:pt x="399" y="476"/>
                    <a:pt x="401" y="472"/>
                  </a:cubicBezTo>
                  <a:lnTo>
                    <a:pt x="397" y="477"/>
                  </a:lnTo>
                  <a:cubicBezTo>
                    <a:pt x="392" y="483"/>
                    <a:pt x="386" y="493"/>
                    <a:pt x="381" y="502"/>
                  </a:cubicBezTo>
                  <a:cubicBezTo>
                    <a:pt x="371" y="519"/>
                    <a:pt x="372" y="524"/>
                    <a:pt x="361" y="523"/>
                  </a:cubicBezTo>
                  <a:cubicBezTo>
                    <a:pt x="359" y="510"/>
                    <a:pt x="373" y="499"/>
                    <a:pt x="384" y="479"/>
                  </a:cubicBezTo>
                  <a:cubicBezTo>
                    <a:pt x="386" y="474"/>
                    <a:pt x="389" y="471"/>
                    <a:pt x="392" y="466"/>
                  </a:cubicBezTo>
                  <a:cubicBezTo>
                    <a:pt x="399" y="455"/>
                    <a:pt x="418" y="418"/>
                    <a:pt x="423" y="413"/>
                  </a:cubicBezTo>
                  <a:cubicBezTo>
                    <a:pt x="405" y="391"/>
                    <a:pt x="398" y="416"/>
                    <a:pt x="367" y="454"/>
                  </a:cubicBezTo>
                  <a:cubicBezTo>
                    <a:pt x="361" y="461"/>
                    <a:pt x="353" y="472"/>
                    <a:pt x="348" y="480"/>
                  </a:cubicBezTo>
                  <a:cubicBezTo>
                    <a:pt x="343" y="488"/>
                    <a:pt x="333" y="502"/>
                    <a:pt x="325" y="500"/>
                  </a:cubicBezTo>
                  <a:cubicBezTo>
                    <a:pt x="323" y="492"/>
                    <a:pt x="323" y="494"/>
                    <a:pt x="329" y="488"/>
                  </a:cubicBezTo>
                  <a:cubicBezTo>
                    <a:pt x="332" y="484"/>
                    <a:pt x="333" y="483"/>
                    <a:pt x="337" y="478"/>
                  </a:cubicBezTo>
                  <a:lnTo>
                    <a:pt x="379" y="420"/>
                  </a:lnTo>
                  <a:cubicBezTo>
                    <a:pt x="368" y="419"/>
                    <a:pt x="361" y="416"/>
                    <a:pt x="354" y="412"/>
                  </a:cubicBezTo>
                  <a:cubicBezTo>
                    <a:pt x="347" y="423"/>
                    <a:pt x="333" y="433"/>
                    <a:pt x="324" y="445"/>
                  </a:cubicBezTo>
                  <a:cubicBezTo>
                    <a:pt x="319" y="451"/>
                    <a:pt x="300" y="474"/>
                    <a:pt x="292" y="472"/>
                  </a:cubicBezTo>
                  <a:cubicBezTo>
                    <a:pt x="290" y="461"/>
                    <a:pt x="313" y="441"/>
                    <a:pt x="318" y="436"/>
                  </a:cubicBezTo>
                  <a:cubicBezTo>
                    <a:pt x="328" y="426"/>
                    <a:pt x="337" y="414"/>
                    <a:pt x="348" y="405"/>
                  </a:cubicBezTo>
                  <a:cubicBezTo>
                    <a:pt x="331" y="354"/>
                    <a:pt x="354" y="361"/>
                    <a:pt x="357" y="347"/>
                  </a:cubicBezTo>
                  <a:cubicBezTo>
                    <a:pt x="356" y="340"/>
                    <a:pt x="353" y="337"/>
                    <a:pt x="350" y="330"/>
                  </a:cubicBezTo>
                  <a:lnTo>
                    <a:pt x="346" y="332"/>
                  </a:lnTo>
                  <a:cubicBezTo>
                    <a:pt x="346" y="332"/>
                    <a:pt x="345" y="332"/>
                    <a:pt x="345" y="333"/>
                  </a:cubicBezTo>
                  <a:lnTo>
                    <a:pt x="320" y="349"/>
                  </a:lnTo>
                  <a:cubicBezTo>
                    <a:pt x="319" y="350"/>
                    <a:pt x="318" y="351"/>
                    <a:pt x="316" y="352"/>
                  </a:cubicBezTo>
                  <a:cubicBezTo>
                    <a:pt x="313" y="356"/>
                    <a:pt x="311" y="357"/>
                    <a:pt x="307" y="360"/>
                  </a:cubicBezTo>
                  <a:moveTo>
                    <a:pt x="397" y="477"/>
                  </a:moveTo>
                  <a:lnTo>
                    <a:pt x="401" y="472"/>
                  </a:lnTo>
                  <a:cubicBezTo>
                    <a:pt x="399" y="476"/>
                    <a:pt x="401" y="471"/>
                    <a:pt x="399" y="477"/>
                  </a:cubicBezTo>
                  <a:cubicBezTo>
                    <a:pt x="404" y="473"/>
                    <a:pt x="425" y="431"/>
                    <a:pt x="433" y="424"/>
                  </a:cubicBezTo>
                  <a:cubicBezTo>
                    <a:pt x="436" y="425"/>
                    <a:pt x="439" y="425"/>
                    <a:pt x="441" y="428"/>
                  </a:cubicBezTo>
                  <a:cubicBezTo>
                    <a:pt x="442" y="431"/>
                    <a:pt x="421" y="478"/>
                    <a:pt x="420" y="482"/>
                  </a:cubicBezTo>
                  <a:cubicBezTo>
                    <a:pt x="404" y="518"/>
                    <a:pt x="394" y="522"/>
                    <a:pt x="396" y="543"/>
                  </a:cubicBezTo>
                  <a:cubicBezTo>
                    <a:pt x="414" y="545"/>
                    <a:pt x="411" y="538"/>
                    <a:pt x="418" y="525"/>
                  </a:cubicBezTo>
                  <a:cubicBezTo>
                    <a:pt x="421" y="519"/>
                    <a:pt x="423" y="516"/>
                    <a:pt x="426" y="510"/>
                  </a:cubicBezTo>
                  <a:lnTo>
                    <a:pt x="446" y="467"/>
                  </a:lnTo>
                  <a:cubicBezTo>
                    <a:pt x="448" y="461"/>
                    <a:pt x="450" y="458"/>
                    <a:pt x="452" y="452"/>
                  </a:cubicBezTo>
                  <a:cubicBezTo>
                    <a:pt x="458" y="439"/>
                    <a:pt x="458" y="441"/>
                    <a:pt x="462" y="439"/>
                  </a:cubicBezTo>
                  <a:cubicBezTo>
                    <a:pt x="468" y="442"/>
                    <a:pt x="466" y="440"/>
                    <a:pt x="470" y="446"/>
                  </a:cubicBezTo>
                  <a:lnTo>
                    <a:pt x="442" y="521"/>
                  </a:lnTo>
                  <a:cubicBezTo>
                    <a:pt x="442" y="520"/>
                    <a:pt x="443" y="519"/>
                    <a:pt x="443" y="519"/>
                  </a:cubicBezTo>
                  <a:cubicBezTo>
                    <a:pt x="443" y="521"/>
                    <a:pt x="444" y="517"/>
                    <a:pt x="444" y="517"/>
                  </a:cubicBezTo>
                  <a:cubicBezTo>
                    <a:pt x="449" y="515"/>
                    <a:pt x="444" y="512"/>
                    <a:pt x="448" y="518"/>
                  </a:cubicBezTo>
                  <a:cubicBezTo>
                    <a:pt x="455" y="510"/>
                    <a:pt x="469" y="459"/>
                    <a:pt x="476" y="440"/>
                  </a:cubicBezTo>
                  <a:cubicBezTo>
                    <a:pt x="467" y="439"/>
                    <a:pt x="466" y="436"/>
                    <a:pt x="457" y="433"/>
                  </a:cubicBezTo>
                  <a:lnTo>
                    <a:pt x="418" y="516"/>
                  </a:lnTo>
                  <a:cubicBezTo>
                    <a:pt x="411" y="531"/>
                    <a:pt x="411" y="538"/>
                    <a:pt x="401" y="538"/>
                  </a:cubicBezTo>
                  <a:cubicBezTo>
                    <a:pt x="400" y="529"/>
                    <a:pt x="420" y="494"/>
                    <a:pt x="425" y="483"/>
                  </a:cubicBezTo>
                  <a:cubicBezTo>
                    <a:pt x="432" y="469"/>
                    <a:pt x="448" y="440"/>
                    <a:pt x="450" y="425"/>
                  </a:cubicBezTo>
                  <a:cubicBezTo>
                    <a:pt x="437" y="424"/>
                    <a:pt x="442" y="422"/>
                    <a:pt x="431" y="418"/>
                  </a:cubicBezTo>
                  <a:cubicBezTo>
                    <a:pt x="427" y="433"/>
                    <a:pt x="400" y="464"/>
                    <a:pt x="397" y="477"/>
                  </a:cubicBezTo>
                  <a:moveTo>
                    <a:pt x="234" y="328"/>
                  </a:moveTo>
                  <a:cubicBezTo>
                    <a:pt x="228" y="335"/>
                    <a:pt x="228" y="338"/>
                    <a:pt x="226" y="346"/>
                  </a:cubicBezTo>
                  <a:cubicBezTo>
                    <a:pt x="221" y="347"/>
                    <a:pt x="218" y="349"/>
                    <a:pt x="214" y="349"/>
                  </a:cubicBezTo>
                  <a:lnTo>
                    <a:pt x="215" y="367"/>
                  </a:lnTo>
                  <a:lnTo>
                    <a:pt x="225" y="368"/>
                  </a:lnTo>
                  <a:cubicBezTo>
                    <a:pt x="226" y="386"/>
                    <a:pt x="226" y="405"/>
                    <a:pt x="226" y="423"/>
                  </a:cubicBezTo>
                  <a:cubicBezTo>
                    <a:pt x="225" y="477"/>
                    <a:pt x="215" y="482"/>
                    <a:pt x="256" y="481"/>
                  </a:cubicBezTo>
                  <a:lnTo>
                    <a:pt x="253" y="403"/>
                  </a:lnTo>
                  <a:lnTo>
                    <a:pt x="299" y="371"/>
                  </a:lnTo>
                  <a:cubicBezTo>
                    <a:pt x="303" y="369"/>
                    <a:pt x="300" y="372"/>
                    <a:pt x="304" y="368"/>
                  </a:cubicBezTo>
                  <a:lnTo>
                    <a:pt x="308" y="366"/>
                  </a:lnTo>
                  <a:cubicBezTo>
                    <a:pt x="312" y="367"/>
                    <a:pt x="311" y="368"/>
                    <a:pt x="311" y="364"/>
                  </a:cubicBezTo>
                  <a:lnTo>
                    <a:pt x="308" y="366"/>
                  </a:lnTo>
                  <a:cubicBezTo>
                    <a:pt x="302" y="365"/>
                    <a:pt x="305" y="365"/>
                    <a:pt x="304" y="368"/>
                  </a:cubicBezTo>
                  <a:cubicBezTo>
                    <a:pt x="301" y="365"/>
                    <a:pt x="302" y="369"/>
                    <a:pt x="302" y="363"/>
                  </a:cubicBezTo>
                  <a:cubicBezTo>
                    <a:pt x="305" y="364"/>
                    <a:pt x="304" y="365"/>
                    <a:pt x="304" y="361"/>
                  </a:cubicBezTo>
                  <a:cubicBezTo>
                    <a:pt x="307" y="362"/>
                    <a:pt x="307" y="363"/>
                    <a:pt x="307" y="360"/>
                  </a:cubicBezTo>
                  <a:lnTo>
                    <a:pt x="304" y="361"/>
                  </a:lnTo>
                  <a:lnTo>
                    <a:pt x="302" y="363"/>
                  </a:lnTo>
                  <a:cubicBezTo>
                    <a:pt x="295" y="364"/>
                    <a:pt x="302" y="362"/>
                    <a:pt x="297" y="364"/>
                  </a:cubicBezTo>
                  <a:cubicBezTo>
                    <a:pt x="294" y="366"/>
                    <a:pt x="297" y="364"/>
                    <a:pt x="294" y="366"/>
                  </a:cubicBezTo>
                  <a:cubicBezTo>
                    <a:pt x="290" y="368"/>
                    <a:pt x="290" y="369"/>
                    <a:pt x="287" y="371"/>
                  </a:cubicBezTo>
                  <a:lnTo>
                    <a:pt x="261" y="390"/>
                  </a:lnTo>
                  <a:cubicBezTo>
                    <a:pt x="256" y="393"/>
                    <a:pt x="253" y="396"/>
                    <a:pt x="249" y="398"/>
                  </a:cubicBezTo>
                  <a:lnTo>
                    <a:pt x="249" y="461"/>
                  </a:lnTo>
                  <a:lnTo>
                    <a:pt x="231" y="457"/>
                  </a:lnTo>
                  <a:cubicBezTo>
                    <a:pt x="229" y="446"/>
                    <a:pt x="230" y="428"/>
                    <a:pt x="229" y="411"/>
                  </a:cubicBezTo>
                  <a:cubicBezTo>
                    <a:pt x="229" y="399"/>
                    <a:pt x="228" y="372"/>
                    <a:pt x="230" y="361"/>
                  </a:cubicBezTo>
                  <a:cubicBezTo>
                    <a:pt x="220" y="363"/>
                    <a:pt x="221" y="362"/>
                    <a:pt x="218" y="359"/>
                  </a:cubicBezTo>
                  <a:cubicBezTo>
                    <a:pt x="219" y="356"/>
                    <a:pt x="220" y="356"/>
                    <a:pt x="220" y="355"/>
                  </a:cubicBezTo>
                  <a:lnTo>
                    <a:pt x="223" y="352"/>
                  </a:lnTo>
                  <a:lnTo>
                    <a:pt x="224" y="349"/>
                  </a:lnTo>
                  <a:cubicBezTo>
                    <a:pt x="228" y="342"/>
                    <a:pt x="233" y="342"/>
                    <a:pt x="238" y="337"/>
                  </a:cubicBezTo>
                  <a:cubicBezTo>
                    <a:pt x="237" y="332"/>
                    <a:pt x="240" y="333"/>
                    <a:pt x="240" y="332"/>
                  </a:cubicBezTo>
                  <a:lnTo>
                    <a:pt x="242" y="324"/>
                  </a:lnTo>
                  <a:cubicBezTo>
                    <a:pt x="242" y="325"/>
                    <a:pt x="242" y="326"/>
                    <a:pt x="240" y="328"/>
                  </a:cubicBezTo>
                  <a:cubicBezTo>
                    <a:pt x="239" y="332"/>
                    <a:pt x="240" y="329"/>
                    <a:pt x="239" y="333"/>
                  </a:cubicBezTo>
                  <a:cubicBezTo>
                    <a:pt x="231" y="331"/>
                    <a:pt x="236" y="333"/>
                    <a:pt x="234" y="328"/>
                  </a:cubicBezTo>
                  <a:moveTo>
                    <a:pt x="765" y="525"/>
                  </a:moveTo>
                  <a:cubicBezTo>
                    <a:pt x="766" y="520"/>
                    <a:pt x="768" y="513"/>
                    <a:pt x="768" y="509"/>
                  </a:cubicBezTo>
                  <a:lnTo>
                    <a:pt x="769" y="501"/>
                  </a:lnTo>
                  <a:cubicBezTo>
                    <a:pt x="769" y="501"/>
                    <a:pt x="769" y="500"/>
                    <a:pt x="769" y="500"/>
                  </a:cubicBezTo>
                  <a:cubicBezTo>
                    <a:pt x="761" y="465"/>
                    <a:pt x="741" y="455"/>
                    <a:pt x="728" y="424"/>
                  </a:cubicBezTo>
                  <a:cubicBezTo>
                    <a:pt x="711" y="429"/>
                    <a:pt x="718" y="432"/>
                    <a:pt x="737" y="472"/>
                  </a:cubicBezTo>
                  <a:lnTo>
                    <a:pt x="755" y="511"/>
                  </a:lnTo>
                  <a:cubicBezTo>
                    <a:pt x="761" y="524"/>
                    <a:pt x="760" y="521"/>
                    <a:pt x="765" y="525"/>
                  </a:cubicBezTo>
                  <a:moveTo>
                    <a:pt x="242" y="324"/>
                  </a:moveTo>
                  <a:lnTo>
                    <a:pt x="240" y="332"/>
                  </a:lnTo>
                  <a:cubicBezTo>
                    <a:pt x="240" y="333"/>
                    <a:pt x="237" y="332"/>
                    <a:pt x="238" y="337"/>
                  </a:cubicBezTo>
                  <a:cubicBezTo>
                    <a:pt x="248" y="335"/>
                    <a:pt x="315" y="298"/>
                    <a:pt x="322" y="292"/>
                  </a:cubicBezTo>
                  <a:lnTo>
                    <a:pt x="319" y="281"/>
                  </a:lnTo>
                  <a:cubicBezTo>
                    <a:pt x="304" y="285"/>
                    <a:pt x="290" y="293"/>
                    <a:pt x="276" y="299"/>
                  </a:cubicBezTo>
                  <a:cubicBezTo>
                    <a:pt x="234" y="316"/>
                    <a:pt x="252" y="308"/>
                    <a:pt x="242" y="324"/>
                  </a:cubicBezTo>
                  <a:moveTo>
                    <a:pt x="515" y="550"/>
                  </a:moveTo>
                  <a:cubicBezTo>
                    <a:pt x="517" y="534"/>
                    <a:pt x="518" y="521"/>
                    <a:pt x="520" y="505"/>
                  </a:cubicBezTo>
                  <a:cubicBezTo>
                    <a:pt x="522" y="491"/>
                    <a:pt x="526" y="476"/>
                    <a:pt x="527" y="462"/>
                  </a:cubicBezTo>
                  <a:lnTo>
                    <a:pt x="516" y="460"/>
                  </a:lnTo>
                  <a:lnTo>
                    <a:pt x="494" y="550"/>
                  </a:lnTo>
                  <a:lnTo>
                    <a:pt x="515" y="550"/>
                  </a:lnTo>
                  <a:close/>
                  <a:moveTo>
                    <a:pt x="724" y="532"/>
                  </a:moveTo>
                  <a:cubicBezTo>
                    <a:pt x="718" y="526"/>
                    <a:pt x="716" y="521"/>
                    <a:pt x="713" y="509"/>
                  </a:cubicBezTo>
                  <a:cubicBezTo>
                    <a:pt x="706" y="481"/>
                    <a:pt x="698" y="467"/>
                    <a:pt x="691" y="443"/>
                  </a:cubicBezTo>
                  <a:cubicBezTo>
                    <a:pt x="703" y="442"/>
                    <a:pt x="699" y="435"/>
                    <a:pt x="705" y="451"/>
                  </a:cubicBezTo>
                  <a:lnTo>
                    <a:pt x="719" y="479"/>
                  </a:lnTo>
                  <a:cubicBezTo>
                    <a:pt x="739" y="514"/>
                    <a:pt x="724" y="501"/>
                    <a:pt x="724" y="532"/>
                  </a:cubicBezTo>
                  <a:moveTo>
                    <a:pt x="721" y="541"/>
                  </a:moveTo>
                  <a:cubicBezTo>
                    <a:pt x="726" y="526"/>
                    <a:pt x="725" y="540"/>
                    <a:pt x="726" y="541"/>
                  </a:cubicBezTo>
                  <a:lnTo>
                    <a:pt x="727" y="538"/>
                  </a:lnTo>
                  <a:cubicBezTo>
                    <a:pt x="730" y="530"/>
                    <a:pt x="731" y="520"/>
                    <a:pt x="734" y="513"/>
                  </a:cubicBezTo>
                  <a:lnTo>
                    <a:pt x="737" y="518"/>
                  </a:lnTo>
                  <a:cubicBezTo>
                    <a:pt x="734" y="512"/>
                    <a:pt x="732" y="507"/>
                    <a:pt x="730" y="501"/>
                  </a:cubicBezTo>
                  <a:cubicBezTo>
                    <a:pt x="732" y="500"/>
                    <a:pt x="733" y="498"/>
                    <a:pt x="736" y="500"/>
                  </a:cubicBezTo>
                  <a:lnTo>
                    <a:pt x="707" y="439"/>
                  </a:lnTo>
                  <a:cubicBezTo>
                    <a:pt x="706" y="437"/>
                    <a:pt x="705" y="433"/>
                    <a:pt x="704" y="431"/>
                  </a:cubicBezTo>
                  <a:cubicBezTo>
                    <a:pt x="694" y="432"/>
                    <a:pt x="690" y="434"/>
                    <a:pt x="684" y="441"/>
                  </a:cubicBezTo>
                  <a:cubicBezTo>
                    <a:pt x="686" y="456"/>
                    <a:pt x="705" y="499"/>
                    <a:pt x="712" y="517"/>
                  </a:cubicBezTo>
                  <a:cubicBezTo>
                    <a:pt x="715" y="525"/>
                    <a:pt x="716" y="535"/>
                    <a:pt x="721" y="541"/>
                  </a:cubicBezTo>
                  <a:moveTo>
                    <a:pt x="867" y="455"/>
                  </a:moveTo>
                  <a:lnTo>
                    <a:pt x="870" y="428"/>
                  </a:lnTo>
                  <a:cubicBezTo>
                    <a:pt x="855" y="412"/>
                    <a:pt x="831" y="396"/>
                    <a:pt x="824" y="387"/>
                  </a:cubicBezTo>
                  <a:cubicBezTo>
                    <a:pt x="810" y="402"/>
                    <a:pt x="826" y="411"/>
                    <a:pt x="837" y="424"/>
                  </a:cubicBezTo>
                  <a:cubicBezTo>
                    <a:pt x="845" y="434"/>
                    <a:pt x="857" y="448"/>
                    <a:pt x="867" y="455"/>
                  </a:cubicBezTo>
                  <a:moveTo>
                    <a:pt x="230" y="233"/>
                  </a:moveTo>
                  <a:lnTo>
                    <a:pt x="222" y="243"/>
                  </a:lnTo>
                  <a:cubicBezTo>
                    <a:pt x="222" y="243"/>
                    <a:pt x="222" y="244"/>
                    <a:pt x="222" y="244"/>
                  </a:cubicBezTo>
                  <a:lnTo>
                    <a:pt x="220" y="248"/>
                  </a:lnTo>
                  <a:cubicBezTo>
                    <a:pt x="218" y="250"/>
                    <a:pt x="217" y="252"/>
                    <a:pt x="215" y="254"/>
                  </a:cubicBezTo>
                  <a:cubicBezTo>
                    <a:pt x="216" y="255"/>
                    <a:pt x="215" y="255"/>
                    <a:pt x="219" y="256"/>
                  </a:cubicBezTo>
                  <a:lnTo>
                    <a:pt x="303" y="232"/>
                  </a:lnTo>
                  <a:lnTo>
                    <a:pt x="301" y="222"/>
                  </a:lnTo>
                  <a:cubicBezTo>
                    <a:pt x="292" y="221"/>
                    <a:pt x="300" y="220"/>
                    <a:pt x="285" y="223"/>
                  </a:cubicBezTo>
                  <a:lnTo>
                    <a:pt x="230" y="233"/>
                  </a:lnTo>
                  <a:close/>
                  <a:moveTo>
                    <a:pt x="278" y="340"/>
                  </a:moveTo>
                  <a:cubicBezTo>
                    <a:pt x="278" y="341"/>
                    <a:pt x="277" y="341"/>
                    <a:pt x="277" y="341"/>
                  </a:cubicBezTo>
                  <a:lnTo>
                    <a:pt x="273" y="346"/>
                  </a:lnTo>
                  <a:cubicBezTo>
                    <a:pt x="267" y="352"/>
                    <a:pt x="268" y="352"/>
                    <a:pt x="266" y="356"/>
                  </a:cubicBezTo>
                  <a:cubicBezTo>
                    <a:pt x="262" y="364"/>
                    <a:pt x="260" y="369"/>
                    <a:pt x="257" y="376"/>
                  </a:cubicBezTo>
                  <a:cubicBezTo>
                    <a:pt x="259" y="375"/>
                    <a:pt x="331" y="326"/>
                    <a:pt x="336" y="320"/>
                  </a:cubicBezTo>
                  <a:lnTo>
                    <a:pt x="332" y="311"/>
                  </a:lnTo>
                  <a:cubicBezTo>
                    <a:pt x="324" y="312"/>
                    <a:pt x="281" y="337"/>
                    <a:pt x="278" y="340"/>
                  </a:cubicBezTo>
                  <a:moveTo>
                    <a:pt x="790" y="424"/>
                  </a:moveTo>
                  <a:lnTo>
                    <a:pt x="811" y="454"/>
                  </a:lnTo>
                  <a:cubicBezTo>
                    <a:pt x="817" y="462"/>
                    <a:pt x="826" y="474"/>
                    <a:pt x="834" y="481"/>
                  </a:cubicBezTo>
                  <a:lnTo>
                    <a:pt x="838" y="455"/>
                  </a:lnTo>
                  <a:cubicBezTo>
                    <a:pt x="829" y="443"/>
                    <a:pt x="816" y="428"/>
                    <a:pt x="804" y="419"/>
                  </a:cubicBezTo>
                  <a:lnTo>
                    <a:pt x="790" y="424"/>
                  </a:lnTo>
                  <a:close/>
                  <a:moveTo>
                    <a:pt x="683" y="535"/>
                  </a:moveTo>
                  <a:cubicBezTo>
                    <a:pt x="679" y="523"/>
                    <a:pt x="675" y="505"/>
                    <a:pt x="673" y="494"/>
                  </a:cubicBezTo>
                  <a:cubicBezTo>
                    <a:pt x="670" y="480"/>
                    <a:pt x="666" y="468"/>
                    <a:pt x="664" y="455"/>
                  </a:cubicBezTo>
                  <a:lnTo>
                    <a:pt x="673" y="451"/>
                  </a:lnTo>
                  <a:cubicBezTo>
                    <a:pt x="675" y="479"/>
                    <a:pt x="703" y="485"/>
                    <a:pt x="683" y="535"/>
                  </a:cubicBezTo>
                  <a:moveTo>
                    <a:pt x="681" y="542"/>
                  </a:moveTo>
                  <a:lnTo>
                    <a:pt x="681" y="538"/>
                  </a:lnTo>
                  <a:cubicBezTo>
                    <a:pt x="682" y="538"/>
                    <a:pt x="682" y="538"/>
                    <a:pt x="682" y="539"/>
                  </a:cubicBezTo>
                  <a:cubicBezTo>
                    <a:pt x="683" y="540"/>
                    <a:pt x="683" y="541"/>
                    <a:pt x="683" y="541"/>
                  </a:cubicBezTo>
                  <a:lnTo>
                    <a:pt x="686" y="550"/>
                  </a:lnTo>
                  <a:lnTo>
                    <a:pt x="710" y="551"/>
                  </a:lnTo>
                  <a:lnTo>
                    <a:pt x="706" y="545"/>
                  </a:lnTo>
                  <a:cubicBezTo>
                    <a:pt x="708" y="556"/>
                    <a:pt x="707" y="547"/>
                    <a:pt x="705" y="550"/>
                  </a:cubicBezTo>
                  <a:lnTo>
                    <a:pt x="685" y="550"/>
                  </a:lnTo>
                  <a:lnTo>
                    <a:pt x="694" y="513"/>
                  </a:lnTo>
                  <a:lnTo>
                    <a:pt x="691" y="497"/>
                  </a:lnTo>
                  <a:cubicBezTo>
                    <a:pt x="696" y="500"/>
                    <a:pt x="695" y="499"/>
                    <a:pt x="698" y="502"/>
                  </a:cubicBezTo>
                  <a:cubicBezTo>
                    <a:pt x="690" y="480"/>
                    <a:pt x="680" y="463"/>
                    <a:pt x="677" y="443"/>
                  </a:cubicBezTo>
                  <a:lnTo>
                    <a:pt x="655" y="449"/>
                  </a:lnTo>
                  <a:cubicBezTo>
                    <a:pt x="656" y="455"/>
                    <a:pt x="657" y="457"/>
                    <a:pt x="659" y="464"/>
                  </a:cubicBezTo>
                  <a:cubicBezTo>
                    <a:pt x="660" y="468"/>
                    <a:pt x="661" y="471"/>
                    <a:pt x="662" y="475"/>
                  </a:cubicBezTo>
                  <a:cubicBezTo>
                    <a:pt x="664" y="484"/>
                    <a:pt x="677" y="538"/>
                    <a:pt x="681" y="542"/>
                  </a:cubicBezTo>
                  <a:moveTo>
                    <a:pt x="691" y="443"/>
                  </a:moveTo>
                  <a:cubicBezTo>
                    <a:pt x="698" y="467"/>
                    <a:pt x="706" y="481"/>
                    <a:pt x="713" y="509"/>
                  </a:cubicBezTo>
                  <a:cubicBezTo>
                    <a:pt x="716" y="521"/>
                    <a:pt x="718" y="526"/>
                    <a:pt x="724" y="532"/>
                  </a:cubicBezTo>
                  <a:cubicBezTo>
                    <a:pt x="724" y="501"/>
                    <a:pt x="739" y="514"/>
                    <a:pt x="719" y="479"/>
                  </a:cubicBezTo>
                  <a:lnTo>
                    <a:pt x="705" y="451"/>
                  </a:lnTo>
                  <a:cubicBezTo>
                    <a:pt x="699" y="435"/>
                    <a:pt x="703" y="442"/>
                    <a:pt x="691" y="443"/>
                  </a:cubicBezTo>
                  <a:moveTo>
                    <a:pt x="263" y="440"/>
                  </a:moveTo>
                  <a:cubicBezTo>
                    <a:pt x="271" y="443"/>
                    <a:pt x="296" y="416"/>
                    <a:pt x="304" y="409"/>
                  </a:cubicBezTo>
                  <a:cubicBezTo>
                    <a:pt x="313" y="400"/>
                    <a:pt x="328" y="391"/>
                    <a:pt x="336" y="383"/>
                  </a:cubicBezTo>
                  <a:cubicBezTo>
                    <a:pt x="342" y="377"/>
                    <a:pt x="340" y="378"/>
                    <a:pt x="340" y="366"/>
                  </a:cubicBezTo>
                  <a:cubicBezTo>
                    <a:pt x="335" y="368"/>
                    <a:pt x="337" y="367"/>
                    <a:pt x="334" y="369"/>
                  </a:cubicBezTo>
                  <a:lnTo>
                    <a:pt x="262" y="434"/>
                  </a:lnTo>
                  <a:cubicBezTo>
                    <a:pt x="262" y="434"/>
                    <a:pt x="262" y="435"/>
                    <a:pt x="262" y="435"/>
                  </a:cubicBezTo>
                  <a:cubicBezTo>
                    <a:pt x="261" y="439"/>
                    <a:pt x="262" y="439"/>
                    <a:pt x="263" y="440"/>
                  </a:cubicBezTo>
                  <a:moveTo>
                    <a:pt x="277" y="334"/>
                  </a:moveTo>
                  <a:lnTo>
                    <a:pt x="266" y="345"/>
                  </a:lnTo>
                  <a:cubicBezTo>
                    <a:pt x="271" y="344"/>
                    <a:pt x="273" y="342"/>
                    <a:pt x="278" y="340"/>
                  </a:cubicBezTo>
                  <a:cubicBezTo>
                    <a:pt x="281" y="337"/>
                    <a:pt x="324" y="312"/>
                    <a:pt x="332" y="311"/>
                  </a:cubicBezTo>
                  <a:lnTo>
                    <a:pt x="336" y="320"/>
                  </a:lnTo>
                  <a:cubicBezTo>
                    <a:pt x="331" y="326"/>
                    <a:pt x="259" y="375"/>
                    <a:pt x="257" y="376"/>
                  </a:cubicBezTo>
                  <a:lnTo>
                    <a:pt x="253" y="379"/>
                  </a:lnTo>
                  <a:lnTo>
                    <a:pt x="251" y="372"/>
                  </a:lnTo>
                  <a:lnTo>
                    <a:pt x="244" y="386"/>
                  </a:lnTo>
                  <a:lnTo>
                    <a:pt x="241" y="392"/>
                  </a:lnTo>
                  <a:cubicBezTo>
                    <a:pt x="246" y="390"/>
                    <a:pt x="335" y="329"/>
                    <a:pt x="342" y="322"/>
                  </a:cubicBezTo>
                  <a:lnTo>
                    <a:pt x="333" y="304"/>
                  </a:lnTo>
                  <a:lnTo>
                    <a:pt x="277" y="334"/>
                  </a:lnTo>
                  <a:close/>
                  <a:moveTo>
                    <a:pt x="234" y="328"/>
                  </a:moveTo>
                  <a:cubicBezTo>
                    <a:pt x="236" y="333"/>
                    <a:pt x="231" y="331"/>
                    <a:pt x="239" y="333"/>
                  </a:cubicBezTo>
                  <a:cubicBezTo>
                    <a:pt x="240" y="329"/>
                    <a:pt x="239" y="332"/>
                    <a:pt x="240" y="328"/>
                  </a:cubicBezTo>
                  <a:cubicBezTo>
                    <a:pt x="242" y="326"/>
                    <a:pt x="242" y="325"/>
                    <a:pt x="242" y="324"/>
                  </a:cubicBezTo>
                  <a:cubicBezTo>
                    <a:pt x="252" y="308"/>
                    <a:pt x="234" y="316"/>
                    <a:pt x="276" y="299"/>
                  </a:cubicBezTo>
                  <a:cubicBezTo>
                    <a:pt x="290" y="293"/>
                    <a:pt x="304" y="285"/>
                    <a:pt x="319" y="281"/>
                  </a:cubicBezTo>
                  <a:lnTo>
                    <a:pt x="322" y="292"/>
                  </a:lnTo>
                  <a:cubicBezTo>
                    <a:pt x="315" y="298"/>
                    <a:pt x="248" y="335"/>
                    <a:pt x="238" y="337"/>
                  </a:cubicBezTo>
                  <a:cubicBezTo>
                    <a:pt x="233" y="342"/>
                    <a:pt x="228" y="342"/>
                    <a:pt x="224" y="349"/>
                  </a:cubicBezTo>
                  <a:lnTo>
                    <a:pt x="223" y="352"/>
                  </a:lnTo>
                  <a:lnTo>
                    <a:pt x="328" y="294"/>
                  </a:lnTo>
                  <a:lnTo>
                    <a:pt x="321" y="275"/>
                  </a:lnTo>
                  <a:cubicBezTo>
                    <a:pt x="302" y="282"/>
                    <a:pt x="248" y="307"/>
                    <a:pt x="235" y="310"/>
                  </a:cubicBezTo>
                  <a:cubicBezTo>
                    <a:pt x="246" y="317"/>
                    <a:pt x="241" y="309"/>
                    <a:pt x="243" y="316"/>
                  </a:cubicBezTo>
                  <a:cubicBezTo>
                    <a:pt x="240" y="321"/>
                    <a:pt x="238" y="326"/>
                    <a:pt x="234" y="328"/>
                  </a:cubicBezTo>
                  <a:moveTo>
                    <a:pt x="541" y="493"/>
                  </a:moveTo>
                  <a:lnTo>
                    <a:pt x="534" y="549"/>
                  </a:lnTo>
                  <a:lnTo>
                    <a:pt x="553" y="550"/>
                  </a:lnTo>
                  <a:lnTo>
                    <a:pt x="555" y="490"/>
                  </a:lnTo>
                  <a:lnTo>
                    <a:pt x="553" y="486"/>
                  </a:lnTo>
                  <a:cubicBezTo>
                    <a:pt x="550" y="488"/>
                    <a:pt x="552" y="487"/>
                    <a:pt x="548" y="488"/>
                  </a:cubicBezTo>
                  <a:cubicBezTo>
                    <a:pt x="548" y="488"/>
                    <a:pt x="543" y="487"/>
                    <a:pt x="542" y="487"/>
                  </a:cubicBezTo>
                  <a:lnTo>
                    <a:pt x="541" y="493"/>
                  </a:lnTo>
                  <a:close/>
                  <a:moveTo>
                    <a:pt x="233" y="268"/>
                  </a:moveTo>
                  <a:lnTo>
                    <a:pt x="232" y="274"/>
                  </a:lnTo>
                  <a:lnTo>
                    <a:pt x="237" y="271"/>
                  </a:lnTo>
                  <a:lnTo>
                    <a:pt x="297" y="254"/>
                  </a:lnTo>
                  <a:cubicBezTo>
                    <a:pt x="310" y="250"/>
                    <a:pt x="308" y="249"/>
                    <a:pt x="311" y="262"/>
                  </a:cubicBezTo>
                  <a:lnTo>
                    <a:pt x="283" y="275"/>
                  </a:lnTo>
                  <a:cubicBezTo>
                    <a:pt x="267" y="282"/>
                    <a:pt x="209" y="303"/>
                    <a:pt x="203" y="310"/>
                  </a:cubicBezTo>
                  <a:cubicBezTo>
                    <a:pt x="206" y="312"/>
                    <a:pt x="201" y="311"/>
                    <a:pt x="206" y="311"/>
                  </a:cubicBezTo>
                  <a:cubicBezTo>
                    <a:pt x="207" y="311"/>
                    <a:pt x="210" y="310"/>
                    <a:pt x="210" y="310"/>
                  </a:cubicBezTo>
                  <a:lnTo>
                    <a:pt x="231" y="301"/>
                  </a:lnTo>
                  <a:cubicBezTo>
                    <a:pt x="245" y="295"/>
                    <a:pt x="310" y="268"/>
                    <a:pt x="318" y="267"/>
                  </a:cubicBezTo>
                  <a:lnTo>
                    <a:pt x="312" y="245"/>
                  </a:lnTo>
                  <a:lnTo>
                    <a:pt x="233" y="268"/>
                  </a:lnTo>
                  <a:close/>
                  <a:moveTo>
                    <a:pt x="641" y="543"/>
                  </a:moveTo>
                  <a:cubicBezTo>
                    <a:pt x="642" y="532"/>
                    <a:pt x="641" y="541"/>
                    <a:pt x="644" y="537"/>
                  </a:cubicBezTo>
                  <a:lnTo>
                    <a:pt x="645" y="545"/>
                  </a:lnTo>
                  <a:cubicBezTo>
                    <a:pt x="647" y="540"/>
                    <a:pt x="648" y="534"/>
                    <a:pt x="650" y="528"/>
                  </a:cubicBezTo>
                  <a:cubicBezTo>
                    <a:pt x="651" y="526"/>
                    <a:pt x="652" y="521"/>
                    <a:pt x="653" y="519"/>
                  </a:cubicBezTo>
                  <a:cubicBezTo>
                    <a:pt x="657" y="509"/>
                    <a:pt x="654" y="514"/>
                    <a:pt x="659" y="512"/>
                  </a:cubicBezTo>
                  <a:lnTo>
                    <a:pt x="655" y="502"/>
                  </a:lnTo>
                  <a:cubicBezTo>
                    <a:pt x="651" y="507"/>
                    <a:pt x="648" y="525"/>
                    <a:pt x="647" y="532"/>
                  </a:cubicBezTo>
                  <a:lnTo>
                    <a:pt x="639" y="496"/>
                  </a:lnTo>
                  <a:cubicBezTo>
                    <a:pt x="637" y="484"/>
                    <a:pt x="636" y="475"/>
                    <a:pt x="633" y="462"/>
                  </a:cubicBezTo>
                  <a:cubicBezTo>
                    <a:pt x="647" y="458"/>
                    <a:pt x="644" y="458"/>
                    <a:pt x="648" y="474"/>
                  </a:cubicBezTo>
                  <a:cubicBezTo>
                    <a:pt x="651" y="483"/>
                    <a:pt x="650" y="494"/>
                    <a:pt x="655" y="499"/>
                  </a:cubicBezTo>
                  <a:cubicBezTo>
                    <a:pt x="653" y="491"/>
                    <a:pt x="653" y="494"/>
                    <a:pt x="658" y="491"/>
                  </a:cubicBezTo>
                  <a:cubicBezTo>
                    <a:pt x="656" y="483"/>
                    <a:pt x="651" y="459"/>
                    <a:pt x="647" y="452"/>
                  </a:cubicBezTo>
                  <a:lnTo>
                    <a:pt x="627" y="456"/>
                  </a:lnTo>
                  <a:cubicBezTo>
                    <a:pt x="630" y="471"/>
                    <a:pt x="638" y="536"/>
                    <a:pt x="641" y="543"/>
                  </a:cubicBezTo>
                  <a:moveTo>
                    <a:pt x="664" y="455"/>
                  </a:moveTo>
                  <a:cubicBezTo>
                    <a:pt x="666" y="468"/>
                    <a:pt x="670" y="480"/>
                    <a:pt x="673" y="494"/>
                  </a:cubicBezTo>
                  <a:cubicBezTo>
                    <a:pt x="675" y="505"/>
                    <a:pt x="679" y="523"/>
                    <a:pt x="683" y="535"/>
                  </a:cubicBezTo>
                  <a:cubicBezTo>
                    <a:pt x="703" y="485"/>
                    <a:pt x="675" y="479"/>
                    <a:pt x="673" y="451"/>
                  </a:cubicBezTo>
                  <a:lnTo>
                    <a:pt x="664" y="455"/>
                  </a:lnTo>
                  <a:close/>
                  <a:moveTo>
                    <a:pt x="225" y="228"/>
                  </a:moveTo>
                  <a:cubicBezTo>
                    <a:pt x="223" y="231"/>
                    <a:pt x="224" y="229"/>
                    <a:pt x="223" y="234"/>
                  </a:cubicBezTo>
                  <a:cubicBezTo>
                    <a:pt x="229" y="234"/>
                    <a:pt x="225" y="234"/>
                    <a:pt x="230" y="233"/>
                  </a:cubicBezTo>
                  <a:lnTo>
                    <a:pt x="285" y="223"/>
                  </a:lnTo>
                  <a:cubicBezTo>
                    <a:pt x="300" y="220"/>
                    <a:pt x="292" y="221"/>
                    <a:pt x="301" y="222"/>
                  </a:cubicBezTo>
                  <a:lnTo>
                    <a:pt x="303" y="232"/>
                  </a:lnTo>
                  <a:lnTo>
                    <a:pt x="219" y="256"/>
                  </a:lnTo>
                  <a:cubicBezTo>
                    <a:pt x="214" y="260"/>
                    <a:pt x="208" y="259"/>
                    <a:pt x="203" y="260"/>
                  </a:cubicBezTo>
                  <a:cubicBezTo>
                    <a:pt x="208" y="267"/>
                    <a:pt x="203" y="262"/>
                    <a:pt x="210" y="264"/>
                  </a:cubicBezTo>
                  <a:cubicBezTo>
                    <a:pt x="225" y="259"/>
                    <a:pt x="243" y="254"/>
                    <a:pt x="258" y="250"/>
                  </a:cubicBezTo>
                  <a:cubicBezTo>
                    <a:pt x="271" y="246"/>
                    <a:pt x="296" y="237"/>
                    <a:pt x="309" y="237"/>
                  </a:cubicBezTo>
                  <a:lnTo>
                    <a:pt x="304" y="214"/>
                  </a:lnTo>
                  <a:cubicBezTo>
                    <a:pt x="292" y="218"/>
                    <a:pt x="240" y="227"/>
                    <a:pt x="225" y="228"/>
                  </a:cubicBezTo>
                  <a:moveTo>
                    <a:pt x="203" y="266"/>
                  </a:moveTo>
                  <a:lnTo>
                    <a:pt x="205" y="267"/>
                  </a:lnTo>
                  <a:cubicBezTo>
                    <a:pt x="200" y="260"/>
                    <a:pt x="203" y="264"/>
                    <a:pt x="203" y="266"/>
                  </a:cubicBezTo>
                  <a:moveTo>
                    <a:pt x="469" y="510"/>
                  </a:moveTo>
                  <a:cubicBezTo>
                    <a:pt x="477" y="510"/>
                    <a:pt x="477" y="512"/>
                    <a:pt x="484" y="509"/>
                  </a:cubicBezTo>
                  <a:lnTo>
                    <a:pt x="499" y="453"/>
                  </a:lnTo>
                  <a:lnTo>
                    <a:pt x="486" y="450"/>
                  </a:lnTo>
                  <a:cubicBezTo>
                    <a:pt x="483" y="460"/>
                    <a:pt x="479" y="469"/>
                    <a:pt x="476" y="479"/>
                  </a:cubicBezTo>
                  <a:cubicBezTo>
                    <a:pt x="473" y="487"/>
                    <a:pt x="466" y="503"/>
                    <a:pt x="469" y="510"/>
                  </a:cubicBezTo>
                  <a:moveTo>
                    <a:pt x="392" y="364"/>
                  </a:moveTo>
                  <a:cubicBezTo>
                    <a:pt x="413" y="378"/>
                    <a:pt x="390" y="410"/>
                    <a:pt x="373" y="407"/>
                  </a:cubicBezTo>
                  <a:cubicBezTo>
                    <a:pt x="366" y="406"/>
                    <a:pt x="341" y="390"/>
                    <a:pt x="358" y="366"/>
                  </a:cubicBezTo>
                  <a:cubicBezTo>
                    <a:pt x="363" y="360"/>
                    <a:pt x="362" y="366"/>
                    <a:pt x="362" y="359"/>
                  </a:cubicBezTo>
                  <a:lnTo>
                    <a:pt x="358" y="363"/>
                  </a:lnTo>
                  <a:cubicBezTo>
                    <a:pt x="328" y="396"/>
                    <a:pt x="382" y="434"/>
                    <a:pt x="401" y="400"/>
                  </a:cubicBezTo>
                  <a:cubicBezTo>
                    <a:pt x="406" y="390"/>
                    <a:pt x="406" y="375"/>
                    <a:pt x="400" y="367"/>
                  </a:cubicBezTo>
                  <a:cubicBezTo>
                    <a:pt x="396" y="362"/>
                    <a:pt x="392" y="363"/>
                    <a:pt x="383" y="360"/>
                  </a:cubicBezTo>
                  <a:cubicBezTo>
                    <a:pt x="378" y="359"/>
                    <a:pt x="369" y="360"/>
                    <a:pt x="363" y="366"/>
                  </a:cubicBezTo>
                  <a:cubicBezTo>
                    <a:pt x="363" y="366"/>
                    <a:pt x="363" y="366"/>
                    <a:pt x="363" y="367"/>
                  </a:cubicBezTo>
                  <a:cubicBezTo>
                    <a:pt x="362" y="367"/>
                    <a:pt x="362" y="367"/>
                    <a:pt x="362" y="368"/>
                  </a:cubicBezTo>
                  <a:lnTo>
                    <a:pt x="359" y="379"/>
                  </a:lnTo>
                  <a:cubicBezTo>
                    <a:pt x="359" y="384"/>
                    <a:pt x="359" y="384"/>
                    <a:pt x="360" y="387"/>
                  </a:cubicBezTo>
                  <a:cubicBezTo>
                    <a:pt x="366" y="406"/>
                    <a:pt x="410" y="405"/>
                    <a:pt x="392" y="364"/>
                  </a:cubicBezTo>
                  <a:moveTo>
                    <a:pt x="368" y="364"/>
                  </a:moveTo>
                  <a:cubicBezTo>
                    <a:pt x="389" y="351"/>
                    <a:pt x="400" y="380"/>
                    <a:pt x="385" y="392"/>
                  </a:cubicBezTo>
                  <a:cubicBezTo>
                    <a:pt x="365" y="409"/>
                    <a:pt x="350" y="375"/>
                    <a:pt x="368" y="364"/>
                  </a:cubicBezTo>
                  <a:moveTo>
                    <a:pt x="573" y="508"/>
                  </a:moveTo>
                  <a:lnTo>
                    <a:pt x="572" y="549"/>
                  </a:lnTo>
                  <a:lnTo>
                    <a:pt x="590" y="550"/>
                  </a:lnTo>
                  <a:lnTo>
                    <a:pt x="588" y="507"/>
                  </a:lnTo>
                  <a:cubicBezTo>
                    <a:pt x="588" y="499"/>
                    <a:pt x="589" y="497"/>
                    <a:pt x="584" y="497"/>
                  </a:cubicBezTo>
                  <a:lnTo>
                    <a:pt x="580" y="497"/>
                  </a:lnTo>
                  <a:lnTo>
                    <a:pt x="575" y="493"/>
                  </a:lnTo>
                  <a:lnTo>
                    <a:pt x="573" y="508"/>
                  </a:lnTo>
                  <a:close/>
                  <a:moveTo>
                    <a:pt x="201" y="231"/>
                  </a:moveTo>
                  <a:lnTo>
                    <a:pt x="201" y="237"/>
                  </a:lnTo>
                  <a:cubicBezTo>
                    <a:pt x="209" y="238"/>
                    <a:pt x="212" y="236"/>
                    <a:pt x="220" y="234"/>
                  </a:cubicBezTo>
                  <a:lnTo>
                    <a:pt x="195" y="266"/>
                  </a:lnTo>
                  <a:lnTo>
                    <a:pt x="196" y="279"/>
                  </a:lnTo>
                  <a:cubicBezTo>
                    <a:pt x="204" y="282"/>
                    <a:pt x="219" y="277"/>
                    <a:pt x="228" y="274"/>
                  </a:cubicBezTo>
                  <a:cubicBezTo>
                    <a:pt x="227" y="276"/>
                    <a:pt x="225" y="278"/>
                    <a:pt x="225" y="280"/>
                  </a:cubicBezTo>
                  <a:cubicBezTo>
                    <a:pt x="224" y="281"/>
                    <a:pt x="224" y="281"/>
                    <a:pt x="224" y="282"/>
                  </a:cubicBezTo>
                  <a:cubicBezTo>
                    <a:pt x="224" y="282"/>
                    <a:pt x="223" y="283"/>
                    <a:pt x="223" y="283"/>
                  </a:cubicBezTo>
                  <a:cubicBezTo>
                    <a:pt x="223" y="283"/>
                    <a:pt x="221" y="289"/>
                    <a:pt x="221" y="290"/>
                  </a:cubicBezTo>
                  <a:cubicBezTo>
                    <a:pt x="230" y="288"/>
                    <a:pt x="231" y="290"/>
                    <a:pt x="237" y="271"/>
                  </a:cubicBezTo>
                  <a:lnTo>
                    <a:pt x="232" y="274"/>
                  </a:lnTo>
                  <a:lnTo>
                    <a:pt x="233" y="268"/>
                  </a:lnTo>
                  <a:cubicBezTo>
                    <a:pt x="223" y="271"/>
                    <a:pt x="208" y="278"/>
                    <a:pt x="200" y="275"/>
                  </a:cubicBezTo>
                  <a:lnTo>
                    <a:pt x="203" y="266"/>
                  </a:lnTo>
                  <a:cubicBezTo>
                    <a:pt x="203" y="264"/>
                    <a:pt x="200" y="260"/>
                    <a:pt x="205" y="267"/>
                  </a:cubicBezTo>
                  <a:lnTo>
                    <a:pt x="210" y="264"/>
                  </a:lnTo>
                  <a:cubicBezTo>
                    <a:pt x="203" y="262"/>
                    <a:pt x="208" y="267"/>
                    <a:pt x="203" y="260"/>
                  </a:cubicBezTo>
                  <a:cubicBezTo>
                    <a:pt x="208" y="259"/>
                    <a:pt x="214" y="260"/>
                    <a:pt x="219" y="256"/>
                  </a:cubicBezTo>
                  <a:cubicBezTo>
                    <a:pt x="215" y="255"/>
                    <a:pt x="216" y="255"/>
                    <a:pt x="215" y="254"/>
                  </a:cubicBezTo>
                  <a:cubicBezTo>
                    <a:pt x="217" y="252"/>
                    <a:pt x="218" y="250"/>
                    <a:pt x="220" y="248"/>
                  </a:cubicBezTo>
                  <a:lnTo>
                    <a:pt x="222" y="244"/>
                  </a:lnTo>
                  <a:cubicBezTo>
                    <a:pt x="222" y="244"/>
                    <a:pt x="222" y="243"/>
                    <a:pt x="222" y="243"/>
                  </a:cubicBezTo>
                  <a:lnTo>
                    <a:pt x="230" y="233"/>
                  </a:lnTo>
                  <a:cubicBezTo>
                    <a:pt x="225" y="234"/>
                    <a:pt x="229" y="234"/>
                    <a:pt x="223" y="234"/>
                  </a:cubicBezTo>
                  <a:cubicBezTo>
                    <a:pt x="224" y="229"/>
                    <a:pt x="223" y="231"/>
                    <a:pt x="225" y="228"/>
                  </a:cubicBezTo>
                  <a:lnTo>
                    <a:pt x="201" y="231"/>
                  </a:lnTo>
                  <a:close/>
                  <a:moveTo>
                    <a:pt x="607" y="510"/>
                  </a:moveTo>
                  <a:lnTo>
                    <a:pt x="609" y="549"/>
                  </a:lnTo>
                  <a:lnTo>
                    <a:pt x="628" y="549"/>
                  </a:lnTo>
                  <a:lnTo>
                    <a:pt x="622" y="504"/>
                  </a:lnTo>
                  <a:cubicBezTo>
                    <a:pt x="614" y="506"/>
                    <a:pt x="609" y="502"/>
                    <a:pt x="607" y="510"/>
                  </a:cubicBezTo>
                  <a:moveTo>
                    <a:pt x="655" y="502"/>
                  </a:moveTo>
                  <a:lnTo>
                    <a:pt x="655" y="499"/>
                  </a:lnTo>
                  <a:cubicBezTo>
                    <a:pt x="650" y="494"/>
                    <a:pt x="651" y="483"/>
                    <a:pt x="648" y="474"/>
                  </a:cubicBezTo>
                  <a:cubicBezTo>
                    <a:pt x="644" y="458"/>
                    <a:pt x="647" y="458"/>
                    <a:pt x="633" y="462"/>
                  </a:cubicBezTo>
                  <a:cubicBezTo>
                    <a:pt x="636" y="475"/>
                    <a:pt x="637" y="484"/>
                    <a:pt x="639" y="496"/>
                  </a:cubicBezTo>
                  <a:lnTo>
                    <a:pt x="647" y="532"/>
                  </a:lnTo>
                  <a:cubicBezTo>
                    <a:pt x="648" y="525"/>
                    <a:pt x="651" y="507"/>
                    <a:pt x="655" y="502"/>
                  </a:cubicBezTo>
                  <a:moveTo>
                    <a:pt x="810" y="387"/>
                  </a:moveTo>
                  <a:cubicBezTo>
                    <a:pt x="811" y="372"/>
                    <a:pt x="806" y="373"/>
                    <a:pt x="804" y="371"/>
                  </a:cubicBezTo>
                  <a:cubicBezTo>
                    <a:pt x="805" y="393"/>
                    <a:pt x="792" y="406"/>
                    <a:pt x="784" y="407"/>
                  </a:cubicBezTo>
                  <a:cubicBezTo>
                    <a:pt x="773" y="408"/>
                    <a:pt x="762" y="396"/>
                    <a:pt x="760" y="386"/>
                  </a:cubicBezTo>
                  <a:cubicBezTo>
                    <a:pt x="758" y="381"/>
                    <a:pt x="757" y="379"/>
                    <a:pt x="753" y="375"/>
                  </a:cubicBezTo>
                  <a:cubicBezTo>
                    <a:pt x="753" y="428"/>
                    <a:pt x="806" y="421"/>
                    <a:pt x="810" y="387"/>
                  </a:cubicBezTo>
                  <a:moveTo>
                    <a:pt x="108" y="66"/>
                  </a:moveTo>
                  <a:lnTo>
                    <a:pt x="144" y="67"/>
                  </a:lnTo>
                  <a:cubicBezTo>
                    <a:pt x="140" y="61"/>
                    <a:pt x="145" y="60"/>
                    <a:pt x="129" y="60"/>
                  </a:cubicBezTo>
                  <a:cubicBezTo>
                    <a:pt x="125" y="60"/>
                    <a:pt x="116" y="59"/>
                    <a:pt x="115" y="59"/>
                  </a:cubicBezTo>
                  <a:cubicBezTo>
                    <a:pt x="109" y="37"/>
                    <a:pt x="120" y="48"/>
                    <a:pt x="145" y="42"/>
                  </a:cubicBezTo>
                  <a:cubicBezTo>
                    <a:pt x="141" y="37"/>
                    <a:pt x="149" y="36"/>
                    <a:pt x="127" y="37"/>
                  </a:cubicBezTo>
                  <a:cubicBezTo>
                    <a:pt x="120" y="37"/>
                    <a:pt x="115" y="37"/>
                    <a:pt x="108" y="37"/>
                  </a:cubicBezTo>
                  <a:cubicBezTo>
                    <a:pt x="106" y="47"/>
                    <a:pt x="107" y="55"/>
                    <a:pt x="108" y="66"/>
                  </a:cubicBezTo>
                  <a:moveTo>
                    <a:pt x="244" y="386"/>
                  </a:moveTo>
                  <a:lnTo>
                    <a:pt x="251" y="372"/>
                  </a:lnTo>
                  <a:lnTo>
                    <a:pt x="253" y="379"/>
                  </a:lnTo>
                  <a:lnTo>
                    <a:pt x="257" y="376"/>
                  </a:lnTo>
                  <a:cubicBezTo>
                    <a:pt x="260" y="369"/>
                    <a:pt x="262" y="364"/>
                    <a:pt x="266" y="356"/>
                  </a:cubicBezTo>
                  <a:cubicBezTo>
                    <a:pt x="268" y="352"/>
                    <a:pt x="267" y="352"/>
                    <a:pt x="273" y="346"/>
                  </a:cubicBezTo>
                  <a:lnTo>
                    <a:pt x="277" y="341"/>
                  </a:lnTo>
                  <a:cubicBezTo>
                    <a:pt x="277" y="341"/>
                    <a:pt x="278" y="341"/>
                    <a:pt x="278" y="340"/>
                  </a:cubicBezTo>
                  <a:cubicBezTo>
                    <a:pt x="273" y="342"/>
                    <a:pt x="271" y="344"/>
                    <a:pt x="266" y="345"/>
                  </a:cubicBezTo>
                  <a:lnTo>
                    <a:pt x="277" y="334"/>
                  </a:lnTo>
                  <a:cubicBezTo>
                    <a:pt x="267" y="337"/>
                    <a:pt x="262" y="344"/>
                    <a:pt x="249" y="349"/>
                  </a:cubicBezTo>
                  <a:cubicBezTo>
                    <a:pt x="248" y="373"/>
                    <a:pt x="251" y="366"/>
                    <a:pt x="244" y="386"/>
                  </a:cubicBezTo>
                  <a:moveTo>
                    <a:pt x="388" y="384"/>
                  </a:moveTo>
                  <a:cubicBezTo>
                    <a:pt x="379" y="399"/>
                    <a:pt x="365" y="384"/>
                    <a:pt x="368" y="375"/>
                  </a:cubicBezTo>
                  <a:cubicBezTo>
                    <a:pt x="373" y="363"/>
                    <a:pt x="392" y="367"/>
                    <a:pt x="388" y="384"/>
                  </a:cubicBezTo>
                  <a:moveTo>
                    <a:pt x="368" y="364"/>
                  </a:moveTo>
                  <a:cubicBezTo>
                    <a:pt x="350" y="375"/>
                    <a:pt x="365" y="409"/>
                    <a:pt x="385" y="392"/>
                  </a:cubicBezTo>
                  <a:cubicBezTo>
                    <a:pt x="400" y="380"/>
                    <a:pt x="389" y="351"/>
                    <a:pt x="368" y="364"/>
                  </a:cubicBezTo>
                  <a:moveTo>
                    <a:pt x="602" y="521"/>
                  </a:moveTo>
                  <a:lnTo>
                    <a:pt x="601" y="501"/>
                  </a:lnTo>
                  <a:cubicBezTo>
                    <a:pt x="602" y="502"/>
                    <a:pt x="603" y="502"/>
                    <a:pt x="603" y="503"/>
                  </a:cubicBezTo>
                  <a:lnTo>
                    <a:pt x="607" y="510"/>
                  </a:lnTo>
                  <a:cubicBezTo>
                    <a:pt x="609" y="502"/>
                    <a:pt x="614" y="506"/>
                    <a:pt x="622" y="504"/>
                  </a:cubicBezTo>
                  <a:cubicBezTo>
                    <a:pt x="620" y="500"/>
                    <a:pt x="618" y="498"/>
                    <a:pt x="617" y="496"/>
                  </a:cubicBezTo>
                  <a:cubicBezTo>
                    <a:pt x="614" y="502"/>
                    <a:pt x="618" y="501"/>
                    <a:pt x="607" y="501"/>
                  </a:cubicBezTo>
                  <a:cubicBezTo>
                    <a:pt x="604" y="495"/>
                    <a:pt x="604" y="474"/>
                    <a:pt x="605" y="467"/>
                  </a:cubicBezTo>
                  <a:lnTo>
                    <a:pt x="616" y="464"/>
                  </a:lnTo>
                  <a:lnTo>
                    <a:pt x="618" y="481"/>
                  </a:lnTo>
                  <a:lnTo>
                    <a:pt x="624" y="482"/>
                  </a:lnTo>
                  <a:lnTo>
                    <a:pt x="626" y="496"/>
                  </a:lnTo>
                  <a:cubicBezTo>
                    <a:pt x="627" y="492"/>
                    <a:pt x="628" y="490"/>
                    <a:pt x="627" y="486"/>
                  </a:cubicBezTo>
                  <a:cubicBezTo>
                    <a:pt x="622" y="471"/>
                    <a:pt x="627" y="499"/>
                    <a:pt x="620" y="459"/>
                  </a:cubicBezTo>
                  <a:lnTo>
                    <a:pt x="599" y="461"/>
                  </a:lnTo>
                  <a:cubicBezTo>
                    <a:pt x="600" y="478"/>
                    <a:pt x="599" y="507"/>
                    <a:pt x="602" y="521"/>
                  </a:cubicBezTo>
                  <a:moveTo>
                    <a:pt x="645" y="545"/>
                  </a:moveTo>
                  <a:lnTo>
                    <a:pt x="647" y="550"/>
                  </a:lnTo>
                  <a:lnTo>
                    <a:pt x="667" y="550"/>
                  </a:lnTo>
                  <a:lnTo>
                    <a:pt x="659" y="512"/>
                  </a:lnTo>
                  <a:cubicBezTo>
                    <a:pt x="654" y="514"/>
                    <a:pt x="657" y="509"/>
                    <a:pt x="653" y="519"/>
                  </a:cubicBezTo>
                  <a:cubicBezTo>
                    <a:pt x="652" y="521"/>
                    <a:pt x="651" y="526"/>
                    <a:pt x="650" y="528"/>
                  </a:cubicBezTo>
                  <a:cubicBezTo>
                    <a:pt x="648" y="534"/>
                    <a:pt x="647" y="540"/>
                    <a:pt x="645" y="545"/>
                  </a:cubicBezTo>
                  <a:moveTo>
                    <a:pt x="110" y="74"/>
                  </a:moveTo>
                  <a:cubicBezTo>
                    <a:pt x="106" y="82"/>
                    <a:pt x="107" y="92"/>
                    <a:pt x="110" y="102"/>
                  </a:cubicBezTo>
                  <a:lnTo>
                    <a:pt x="145" y="103"/>
                  </a:lnTo>
                  <a:cubicBezTo>
                    <a:pt x="144" y="99"/>
                    <a:pt x="149" y="98"/>
                    <a:pt x="133" y="97"/>
                  </a:cubicBezTo>
                  <a:cubicBezTo>
                    <a:pt x="126" y="96"/>
                    <a:pt x="121" y="96"/>
                    <a:pt x="114" y="96"/>
                  </a:cubicBezTo>
                  <a:lnTo>
                    <a:pt x="113" y="79"/>
                  </a:lnTo>
                  <a:lnTo>
                    <a:pt x="144" y="79"/>
                  </a:lnTo>
                  <a:cubicBezTo>
                    <a:pt x="138" y="71"/>
                    <a:pt x="143" y="73"/>
                    <a:pt x="125" y="74"/>
                  </a:cubicBezTo>
                  <a:cubicBezTo>
                    <a:pt x="120" y="74"/>
                    <a:pt x="112" y="73"/>
                    <a:pt x="110" y="74"/>
                  </a:cubicBezTo>
                  <a:moveTo>
                    <a:pt x="246" y="39"/>
                  </a:moveTo>
                  <a:lnTo>
                    <a:pt x="246" y="30"/>
                  </a:lnTo>
                  <a:cubicBezTo>
                    <a:pt x="243" y="30"/>
                    <a:pt x="239" y="30"/>
                    <a:pt x="236" y="30"/>
                  </a:cubicBezTo>
                  <a:lnTo>
                    <a:pt x="227" y="28"/>
                  </a:lnTo>
                  <a:lnTo>
                    <a:pt x="196" y="29"/>
                  </a:lnTo>
                  <a:lnTo>
                    <a:pt x="196" y="38"/>
                  </a:lnTo>
                  <a:lnTo>
                    <a:pt x="246" y="39"/>
                  </a:lnTo>
                  <a:close/>
                  <a:moveTo>
                    <a:pt x="480" y="526"/>
                  </a:moveTo>
                  <a:lnTo>
                    <a:pt x="460" y="529"/>
                  </a:lnTo>
                  <a:lnTo>
                    <a:pt x="453" y="550"/>
                  </a:lnTo>
                  <a:lnTo>
                    <a:pt x="475" y="550"/>
                  </a:lnTo>
                  <a:lnTo>
                    <a:pt x="480" y="526"/>
                  </a:lnTo>
                  <a:close/>
                  <a:moveTo>
                    <a:pt x="617" y="496"/>
                  </a:moveTo>
                  <a:lnTo>
                    <a:pt x="618" y="481"/>
                  </a:lnTo>
                  <a:lnTo>
                    <a:pt x="616" y="464"/>
                  </a:lnTo>
                  <a:lnTo>
                    <a:pt x="605" y="467"/>
                  </a:lnTo>
                  <a:cubicBezTo>
                    <a:pt x="604" y="474"/>
                    <a:pt x="604" y="495"/>
                    <a:pt x="607" y="501"/>
                  </a:cubicBezTo>
                  <a:cubicBezTo>
                    <a:pt x="618" y="501"/>
                    <a:pt x="614" y="502"/>
                    <a:pt x="617" y="496"/>
                  </a:cubicBezTo>
                  <a:moveTo>
                    <a:pt x="706" y="545"/>
                  </a:moveTo>
                  <a:lnTo>
                    <a:pt x="694" y="513"/>
                  </a:lnTo>
                  <a:lnTo>
                    <a:pt x="685" y="550"/>
                  </a:lnTo>
                  <a:lnTo>
                    <a:pt x="705" y="550"/>
                  </a:lnTo>
                  <a:cubicBezTo>
                    <a:pt x="707" y="547"/>
                    <a:pt x="708" y="556"/>
                    <a:pt x="706" y="545"/>
                  </a:cubicBezTo>
                  <a:moveTo>
                    <a:pt x="786" y="377"/>
                  </a:moveTo>
                  <a:cubicBezTo>
                    <a:pt x="787" y="381"/>
                    <a:pt x="785" y="383"/>
                    <a:pt x="782" y="386"/>
                  </a:cubicBezTo>
                  <a:cubicBezTo>
                    <a:pt x="778" y="384"/>
                    <a:pt x="778" y="384"/>
                    <a:pt x="775" y="379"/>
                  </a:cubicBezTo>
                  <a:cubicBezTo>
                    <a:pt x="777" y="377"/>
                    <a:pt x="776" y="377"/>
                    <a:pt x="777" y="374"/>
                  </a:cubicBezTo>
                  <a:lnTo>
                    <a:pt x="786" y="377"/>
                  </a:lnTo>
                  <a:close/>
                  <a:moveTo>
                    <a:pt x="770" y="377"/>
                  </a:moveTo>
                  <a:cubicBezTo>
                    <a:pt x="771" y="387"/>
                    <a:pt x="775" y="392"/>
                    <a:pt x="784" y="391"/>
                  </a:cubicBezTo>
                  <a:cubicBezTo>
                    <a:pt x="803" y="390"/>
                    <a:pt x="791" y="350"/>
                    <a:pt x="770" y="377"/>
                  </a:cubicBezTo>
                  <a:moveTo>
                    <a:pt x="461" y="512"/>
                  </a:moveTo>
                  <a:cubicBezTo>
                    <a:pt x="458" y="514"/>
                    <a:pt x="459" y="512"/>
                    <a:pt x="457" y="516"/>
                  </a:cubicBezTo>
                  <a:cubicBezTo>
                    <a:pt x="457" y="516"/>
                    <a:pt x="455" y="521"/>
                    <a:pt x="455" y="522"/>
                  </a:cubicBezTo>
                  <a:cubicBezTo>
                    <a:pt x="457" y="522"/>
                    <a:pt x="463" y="522"/>
                    <a:pt x="465" y="522"/>
                  </a:cubicBezTo>
                  <a:cubicBezTo>
                    <a:pt x="472" y="522"/>
                    <a:pt x="470" y="524"/>
                    <a:pt x="476" y="524"/>
                  </a:cubicBezTo>
                  <a:cubicBezTo>
                    <a:pt x="487" y="523"/>
                    <a:pt x="484" y="517"/>
                    <a:pt x="484" y="509"/>
                  </a:cubicBezTo>
                  <a:cubicBezTo>
                    <a:pt x="477" y="512"/>
                    <a:pt x="477" y="510"/>
                    <a:pt x="469" y="510"/>
                  </a:cubicBezTo>
                  <a:cubicBezTo>
                    <a:pt x="472" y="513"/>
                    <a:pt x="464" y="512"/>
                    <a:pt x="472" y="513"/>
                  </a:cubicBezTo>
                  <a:cubicBezTo>
                    <a:pt x="471" y="511"/>
                    <a:pt x="475" y="509"/>
                    <a:pt x="470" y="512"/>
                  </a:cubicBezTo>
                  <a:lnTo>
                    <a:pt x="467" y="517"/>
                  </a:lnTo>
                  <a:cubicBezTo>
                    <a:pt x="464" y="512"/>
                    <a:pt x="464" y="523"/>
                    <a:pt x="466" y="515"/>
                  </a:cubicBezTo>
                  <a:cubicBezTo>
                    <a:pt x="466" y="515"/>
                    <a:pt x="466" y="514"/>
                    <a:pt x="467" y="513"/>
                  </a:cubicBezTo>
                  <a:lnTo>
                    <a:pt x="461" y="512"/>
                  </a:lnTo>
                  <a:close/>
                  <a:moveTo>
                    <a:pt x="567" y="501"/>
                  </a:moveTo>
                  <a:cubicBezTo>
                    <a:pt x="570" y="497"/>
                    <a:pt x="566" y="501"/>
                    <a:pt x="568" y="497"/>
                  </a:cubicBezTo>
                  <a:cubicBezTo>
                    <a:pt x="572" y="483"/>
                    <a:pt x="567" y="493"/>
                    <a:pt x="574" y="487"/>
                  </a:cubicBezTo>
                  <a:lnTo>
                    <a:pt x="573" y="508"/>
                  </a:lnTo>
                  <a:lnTo>
                    <a:pt x="575" y="493"/>
                  </a:lnTo>
                  <a:lnTo>
                    <a:pt x="580" y="497"/>
                  </a:lnTo>
                  <a:lnTo>
                    <a:pt x="584" y="497"/>
                  </a:lnTo>
                  <a:lnTo>
                    <a:pt x="580" y="497"/>
                  </a:lnTo>
                  <a:lnTo>
                    <a:pt x="581" y="489"/>
                  </a:lnTo>
                  <a:lnTo>
                    <a:pt x="574" y="487"/>
                  </a:lnTo>
                  <a:cubicBezTo>
                    <a:pt x="573" y="482"/>
                    <a:pt x="573" y="480"/>
                    <a:pt x="573" y="475"/>
                  </a:cubicBezTo>
                  <a:cubicBezTo>
                    <a:pt x="574" y="466"/>
                    <a:pt x="573" y="469"/>
                    <a:pt x="577" y="466"/>
                  </a:cubicBezTo>
                  <a:lnTo>
                    <a:pt x="587" y="466"/>
                  </a:lnTo>
                  <a:lnTo>
                    <a:pt x="587" y="479"/>
                  </a:lnTo>
                  <a:lnTo>
                    <a:pt x="589" y="474"/>
                  </a:lnTo>
                  <a:cubicBezTo>
                    <a:pt x="592" y="487"/>
                    <a:pt x="595" y="479"/>
                    <a:pt x="593" y="496"/>
                  </a:cubicBezTo>
                  <a:cubicBezTo>
                    <a:pt x="595" y="492"/>
                    <a:pt x="595" y="493"/>
                    <a:pt x="595" y="487"/>
                  </a:cubicBezTo>
                  <a:cubicBezTo>
                    <a:pt x="595" y="475"/>
                    <a:pt x="595" y="484"/>
                    <a:pt x="592" y="478"/>
                  </a:cubicBezTo>
                  <a:cubicBezTo>
                    <a:pt x="592" y="478"/>
                    <a:pt x="592" y="477"/>
                    <a:pt x="592" y="477"/>
                  </a:cubicBezTo>
                  <a:cubicBezTo>
                    <a:pt x="589" y="470"/>
                    <a:pt x="592" y="470"/>
                    <a:pt x="589" y="463"/>
                  </a:cubicBezTo>
                  <a:lnTo>
                    <a:pt x="571" y="462"/>
                  </a:lnTo>
                  <a:lnTo>
                    <a:pt x="567" y="501"/>
                  </a:lnTo>
                  <a:close/>
                  <a:moveTo>
                    <a:pt x="544" y="484"/>
                  </a:moveTo>
                  <a:cubicBezTo>
                    <a:pt x="542" y="477"/>
                    <a:pt x="543" y="473"/>
                    <a:pt x="545" y="465"/>
                  </a:cubicBezTo>
                  <a:lnTo>
                    <a:pt x="556" y="466"/>
                  </a:lnTo>
                  <a:cubicBezTo>
                    <a:pt x="545" y="492"/>
                    <a:pt x="556" y="482"/>
                    <a:pt x="544" y="484"/>
                  </a:cubicBezTo>
                  <a:moveTo>
                    <a:pt x="536" y="486"/>
                  </a:moveTo>
                  <a:cubicBezTo>
                    <a:pt x="539" y="476"/>
                    <a:pt x="535" y="486"/>
                    <a:pt x="542" y="481"/>
                  </a:cubicBezTo>
                  <a:lnTo>
                    <a:pt x="541" y="493"/>
                  </a:lnTo>
                  <a:lnTo>
                    <a:pt x="542" y="487"/>
                  </a:lnTo>
                  <a:cubicBezTo>
                    <a:pt x="543" y="487"/>
                    <a:pt x="548" y="488"/>
                    <a:pt x="548" y="488"/>
                  </a:cubicBezTo>
                  <a:cubicBezTo>
                    <a:pt x="552" y="487"/>
                    <a:pt x="550" y="488"/>
                    <a:pt x="553" y="486"/>
                  </a:cubicBezTo>
                  <a:lnTo>
                    <a:pt x="555" y="490"/>
                  </a:lnTo>
                  <a:cubicBezTo>
                    <a:pt x="555" y="487"/>
                    <a:pt x="556" y="481"/>
                    <a:pt x="556" y="477"/>
                  </a:cubicBezTo>
                  <a:cubicBezTo>
                    <a:pt x="556" y="477"/>
                    <a:pt x="556" y="469"/>
                    <a:pt x="556" y="469"/>
                  </a:cubicBezTo>
                  <a:cubicBezTo>
                    <a:pt x="558" y="460"/>
                    <a:pt x="553" y="464"/>
                    <a:pt x="562" y="462"/>
                  </a:cubicBezTo>
                  <a:lnTo>
                    <a:pt x="541" y="460"/>
                  </a:lnTo>
                  <a:lnTo>
                    <a:pt x="536" y="486"/>
                  </a:lnTo>
                  <a:close/>
                  <a:moveTo>
                    <a:pt x="381" y="376"/>
                  </a:moveTo>
                  <a:cubicBezTo>
                    <a:pt x="394" y="389"/>
                    <a:pt x="363" y="388"/>
                    <a:pt x="374" y="375"/>
                  </a:cubicBezTo>
                  <a:cubicBezTo>
                    <a:pt x="376" y="374"/>
                    <a:pt x="376" y="370"/>
                    <a:pt x="381" y="376"/>
                  </a:cubicBezTo>
                  <a:moveTo>
                    <a:pt x="388" y="384"/>
                  </a:moveTo>
                  <a:cubicBezTo>
                    <a:pt x="392" y="367"/>
                    <a:pt x="373" y="363"/>
                    <a:pt x="368" y="375"/>
                  </a:cubicBezTo>
                  <a:cubicBezTo>
                    <a:pt x="365" y="384"/>
                    <a:pt x="379" y="399"/>
                    <a:pt x="388" y="384"/>
                  </a:cubicBezTo>
                  <a:moveTo>
                    <a:pt x="581" y="489"/>
                  </a:moveTo>
                  <a:lnTo>
                    <a:pt x="582" y="482"/>
                  </a:lnTo>
                  <a:lnTo>
                    <a:pt x="587" y="479"/>
                  </a:lnTo>
                  <a:lnTo>
                    <a:pt x="587" y="466"/>
                  </a:lnTo>
                  <a:lnTo>
                    <a:pt x="577" y="466"/>
                  </a:lnTo>
                  <a:cubicBezTo>
                    <a:pt x="573" y="469"/>
                    <a:pt x="574" y="466"/>
                    <a:pt x="573" y="475"/>
                  </a:cubicBezTo>
                  <a:cubicBezTo>
                    <a:pt x="573" y="480"/>
                    <a:pt x="573" y="482"/>
                    <a:pt x="574" y="487"/>
                  </a:cubicBezTo>
                  <a:lnTo>
                    <a:pt x="581" y="489"/>
                  </a:lnTo>
                  <a:close/>
                  <a:moveTo>
                    <a:pt x="544" y="484"/>
                  </a:moveTo>
                  <a:cubicBezTo>
                    <a:pt x="556" y="482"/>
                    <a:pt x="545" y="492"/>
                    <a:pt x="556" y="466"/>
                  </a:cubicBezTo>
                  <a:lnTo>
                    <a:pt x="545" y="465"/>
                  </a:lnTo>
                  <a:cubicBezTo>
                    <a:pt x="543" y="473"/>
                    <a:pt x="542" y="477"/>
                    <a:pt x="544" y="484"/>
                  </a:cubicBezTo>
                  <a:moveTo>
                    <a:pt x="803" y="479"/>
                  </a:moveTo>
                  <a:lnTo>
                    <a:pt x="802" y="485"/>
                  </a:lnTo>
                  <a:lnTo>
                    <a:pt x="802" y="494"/>
                  </a:lnTo>
                  <a:lnTo>
                    <a:pt x="825" y="498"/>
                  </a:lnTo>
                  <a:lnTo>
                    <a:pt x="823" y="493"/>
                  </a:lnTo>
                  <a:lnTo>
                    <a:pt x="806" y="493"/>
                  </a:lnTo>
                  <a:lnTo>
                    <a:pt x="808" y="477"/>
                  </a:lnTo>
                  <a:lnTo>
                    <a:pt x="810" y="478"/>
                  </a:lnTo>
                  <a:lnTo>
                    <a:pt x="812" y="480"/>
                  </a:lnTo>
                  <a:lnTo>
                    <a:pt x="816" y="482"/>
                  </a:lnTo>
                  <a:lnTo>
                    <a:pt x="817" y="485"/>
                  </a:lnTo>
                  <a:lnTo>
                    <a:pt x="818" y="488"/>
                  </a:lnTo>
                  <a:lnTo>
                    <a:pt x="820" y="490"/>
                  </a:lnTo>
                  <a:lnTo>
                    <a:pt x="821" y="492"/>
                  </a:lnTo>
                  <a:lnTo>
                    <a:pt x="820" y="490"/>
                  </a:lnTo>
                  <a:lnTo>
                    <a:pt x="818" y="488"/>
                  </a:lnTo>
                  <a:lnTo>
                    <a:pt x="817" y="485"/>
                  </a:lnTo>
                  <a:lnTo>
                    <a:pt x="816" y="482"/>
                  </a:lnTo>
                  <a:lnTo>
                    <a:pt x="812" y="480"/>
                  </a:lnTo>
                  <a:lnTo>
                    <a:pt x="810" y="478"/>
                  </a:lnTo>
                  <a:lnTo>
                    <a:pt x="808" y="477"/>
                  </a:lnTo>
                  <a:lnTo>
                    <a:pt x="805" y="473"/>
                  </a:lnTo>
                  <a:lnTo>
                    <a:pt x="803" y="479"/>
                  </a:lnTo>
                  <a:close/>
                  <a:moveTo>
                    <a:pt x="823" y="493"/>
                  </a:moveTo>
                  <a:lnTo>
                    <a:pt x="821" y="492"/>
                  </a:lnTo>
                  <a:lnTo>
                    <a:pt x="820" y="490"/>
                  </a:lnTo>
                  <a:lnTo>
                    <a:pt x="818" y="488"/>
                  </a:lnTo>
                  <a:lnTo>
                    <a:pt x="817" y="485"/>
                  </a:lnTo>
                  <a:lnTo>
                    <a:pt x="816" y="482"/>
                  </a:lnTo>
                  <a:lnTo>
                    <a:pt x="812" y="480"/>
                  </a:lnTo>
                  <a:lnTo>
                    <a:pt x="810" y="478"/>
                  </a:lnTo>
                  <a:lnTo>
                    <a:pt x="808" y="477"/>
                  </a:lnTo>
                  <a:lnTo>
                    <a:pt x="806" y="493"/>
                  </a:lnTo>
                  <a:lnTo>
                    <a:pt x="823" y="493"/>
                  </a:lnTo>
                  <a:close/>
                  <a:moveTo>
                    <a:pt x="374" y="375"/>
                  </a:moveTo>
                  <a:cubicBezTo>
                    <a:pt x="363" y="388"/>
                    <a:pt x="394" y="389"/>
                    <a:pt x="381" y="376"/>
                  </a:cubicBezTo>
                  <a:cubicBezTo>
                    <a:pt x="376" y="370"/>
                    <a:pt x="376" y="374"/>
                    <a:pt x="374" y="375"/>
                  </a:cubicBezTo>
                  <a:moveTo>
                    <a:pt x="775" y="379"/>
                  </a:moveTo>
                  <a:cubicBezTo>
                    <a:pt x="778" y="384"/>
                    <a:pt x="778" y="384"/>
                    <a:pt x="782" y="386"/>
                  </a:cubicBezTo>
                  <a:cubicBezTo>
                    <a:pt x="785" y="383"/>
                    <a:pt x="787" y="381"/>
                    <a:pt x="786" y="377"/>
                  </a:cubicBezTo>
                  <a:lnTo>
                    <a:pt x="777" y="374"/>
                  </a:lnTo>
                  <a:cubicBezTo>
                    <a:pt x="776" y="377"/>
                    <a:pt x="777" y="377"/>
                    <a:pt x="775" y="379"/>
                  </a:cubicBezTo>
                </a:path>
              </a:pathLst>
            </a:custGeom>
            <a:noFill/>
            <a:ln w="2743" cap="flat">
              <a:solidFill>
                <a:srgbClr val="303131"/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" name="path 6"/>
            <p:cNvSpPr/>
            <p:nvPr/>
          </p:nvSpPr>
          <p:spPr>
            <a:xfrm>
              <a:off x="404726" y="3712"/>
              <a:ext cx="74934" cy="37883"/>
            </a:xfrm>
            <a:custGeom>
              <a:avLst/>
              <a:gdLst/>
              <a:ahLst/>
              <a:cxnLst/>
              <a:rect l="0" t="0" r="0" b="0"/>
              <a:pathLst>
                <a:path w="118" h="59">
                  <a:moveTo>
                    <a:pt x="2" y="57"/>
                  </a:moveTo>
                  <a:lnTo>
                    <a:pt x="2" y="16"/>
                  </a:lnTo>
                  <a:moveTo>
                    <a:pt x="8" y="16"/>
                  </a:moveTo>
                  <a:lnTo>
                    <a:pt x="8" y="57"/>
                  </a:lnTo>
                  <a:moveTo>
                    <a:pt x="11" y="41"/>
                  </a:moveTo>
                  <a:lnTo>
                    <a:pt x="11" y="31"/>
                  </a:lnTo>
                  <a:moveTo>
                    <a:pt x="17" y="41"/>
                  </a:moveTo>
                  <a:lnTo>
                    <a:pt x="17" y="31"/>
                  </a:lnTo>
                  <a:moveTo>
                    <a:pt x="37" y="31"/>
                  </a:moveTo>
                  <a:lnTo>
                    <a:pt x="37" y="41"/>
                  </a:lnTo>
                  <a:moveTo>
                    <a:pt x="47" y="31"/>
                  </a:moveTo>
                  <a:lnTo>
                    <a:pt x="47" y="41"/>
                  </a:lnTo>
                  <a:moveTo>
                    <a:pt x="50" y="31"/>
                  </a:moveTo>
                  <a:lnTo>
                    <a:pt x="50" y="41"/>
                  </a:lnTo>
                  <a:moveTo>
                    <a:pt x="52" y="57"/>
                  </a:moveTo>
                  <a:lnTo>
                    <a:pt x="52" y="16"/>
                  </a:lnTo>
                  <a:moveTo>
                    <a:pt x="65" y="16"/>
                  </a:moveTo>
                  <a:lnTo>
                    <a:pt x="65" y="57"/>
                  </a:lnTo>
                  <a:moveTo>
                    <a:pt x="68" y="41"/>
                  </a:moveTo>
                  <a:lnTo>
                    <a:pt x="68" y="31"/>
                  </a:lnTo>
                  <a:moveTo>
                    <a:pt x="70" y="41"/>
                  </a:moveTo>
                  <a:lnTo>
                    <a:pt x="70" y="31"/>
                  </a:lnTo>
                  <a:moveTo>
                    <a:pt x="80" y="41"/>
                  </a:moveTo>
                  <a:lnTo>
                    <a:pt x="80" y="31"/>
                  </a:lnTo>
                  <a:moveTo>
                    <a:pt x="100" y="31"/>
                  </a:moveTo>
                  <a:lnTo>
                    <a:pt x="100" y="41"/>
                  </a:lnTo>
                  <a:moveTo>
                    <a:pt x="106" y="41"/>
                  </a:moveTo>
                  <a:lnTo>
                    <a:pt x="106" y="31"/>
                  </a:lnTo>
                  <a:moveTo>
                    <a:pt x="109" y="57"/>
                  </a:moveTo>
                  <a:lnTo>
                    <a:pt x="109" y="16"/>
                  </a:lnTo>
                  <a:moveTo>
                    <a:pt x="115" y="16"/>
                  </a:moveTo>
                  <a:lnTo>
                    <a:pt x="115" y="57"/>
                  </a:lnTo>
                  <a:moveTo>
                    <a:pt x="2" y="57"/>
                  </a:moveTo>
                  <a:lnTo>
                    <a:pt x="115" y="57"/>
                  </a:lnTo>
                  <a:moveTo>
                    <a:pt x="50" y="41"/>
                  </a:moveTo>
                  <a:lnTo>
                    <a:pt x="11" y="41"/>
                  </a:lnTo>
                  <a:moveTo>
                    <a:pt x="68" y="41"/>
                  </a:moveTo>
                  <a:lnTo>
                    <a:pt x="106" y="41"/>
                  </a:lnTo>
                  <a:moveTo>
                    <a:pt x="106" y="31"/>
                  </a:moveTo>
                  <a:lnTo>
                    <a:pt x="68" y="31"/>
                  </a:lnTo>
                  <a:moveTo>
                    <a:pt x="11" y="31"/>
                  </a:moveTo>
                  <a:lnTo>
                    <a:pt x="50" y="31"/>
                  </a:lnTo>
                  <a:moveTo>
                    <a:pt x="115" y="16"/>
                  </a:moveTo>
                  <a:lnTo>
                    <a:pt x="2" y="16"/>
                  </a:lnTo>
                  <a:moveTo>
                    <a:pt x="107" y="15"/>
                  </a:moveTo>
                  <a:lnTo>
                    <a:pt x="10" y="15"/>
                  </a:lnTo>
                  <a:moveTo>
                    <a:pt x="4" y="2"/>
                  </a:moveTo>
                  <a:cubicBezTo>
                    <a:pt x="3" y="3"/>
                    <a:pt x="2" y="5"/>
                    <a:pt x="2" y="7"/>
                  </a:cubicBezTo>
                  <a:moveTo>
                    <a:pt x="115" y="7"/>
                  </a:moveTo>
                  <a:cubicBezTo>
                    <a:pt x="115" y="5"/>
                    <a:pt x="114" y="3"/>
                    <a:pt x="113" y="2"/>
                  </a:cubicBezTo>
                </a:path>
              </a:pathLst>
            </a:custGeom>
            <a:noFill/>
            <a:ln w="2743" cap="flat">
              <a:solidFill>
                <a:srgbClr val="050102"/>
              </a:solidFill>
              <a:prstDash val="solid"/>
              <a:bevel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589662" y="8839645"/>
            <a:ext cx="170473" cy="17047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5776721" y="8164739"/>
            <a:ext cx="617293" cy="270179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6059542" y="8793486"/>
            <a:ext cx="170470" cy="170472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6337072" y="8918516"/>
            <a:ext cx="170475" cy="170470"/>
          </a:xfrm>
          <a:prstGeom prst="rect">
            <a:avLst/>
          </a:prstGeom>
        </p:spPr>
      </p:pic>
      <p:sp>
        <p:nvSpPr>
          <p:cNvPr id="16" name="path 16"/>
          <p:cNvSpPr/>
          <p:nvPr/>
        </p:nvSpPr>
        <p:spPr>
          <a:xfrm>
            <a:off x="6344481" y="8425197"/>
            <a:ext cx="148611" cy="317298"/>
          </a:xfrm>
          <a:custGeom>
            <a:avLst/>
            <a:gdLst/>
            <a:ahLst/>
            <a:cxnLst/>
            <a:rect l="0" t="0" r="0" b="0"/>
            <a:pathLst>
              <a:path w="234" h="499">
                <a:moveTo>
                  <a:pt x="139" y="103"/>
                </a:moveTo>
                <a:cubicBezTo>
                  <a:pt x="136" y="113"/>
                  <a:pt x="137" y="106"/>
                  <a:pt x="137" y="116"/>
                </a:cubicBezTo>
                <a:lnTo>
                  <a:pt x="139" y="256"/>
                </a:lnTo>
                <a:cubicBezTo>
                  <a:pt x="138" y="283"/>
                  <a:pt x="140" y="314"/>
                  <a:pt x="140" y="341"/>
                </a:cubicBezTo>
                <a:lnTo>
                  <a:pt x="143" y="476"/>
                </a:lnTo>
                <a:lnTo>
                  <a:pt x="143" y="493"/>
                </a:lnTo>
                <a:lnTo>
                  <a:pt x="145" y="495"/>
                </a:lnTo>
                <a:lnTo>
                  <a:pt x="148" y="495"/>
                </a:lnTo>
                <a:lnTo>
                  <a:pt x="151" y="494"/>
                </a:lnTo>
                <a:cubicBezTo>
                  <a:pt x="150" y="489"/>
                  <a:pt x="149" y="490"/>
                  <a:pt x="152" y="490"/>
                </a:cubicBezTo>
                <a:lnTo>
                  <a:pt x="153" y="424"/>
                </a:lnTo>
                <a:cubicBezTo>
                  <a:pt x="152" y="420"/>
                  <a:pt x="152" y="421"/>
                  <a:pt x="152" y="418"/>
                </a:cubicBezTo>
                <a:cubicBezTo>
                  <a:pt x="152" y="418"/>
                  <a:pt x="152" y="416"/>
                  <a:pt x="153" y="412"/>
                </a:cubicBezTo>
                <a:lnTo>
                  <a:pt x="152" y="296"/>
                </a:lnTo>
                <a:cubicBezTo>
                  <a:pt x="152" y="290"/>
                  <a:pt x="152" y="294"/>
                  <a:pt x="152" y="289"/>
                </a:cubicBezTo>
                <a:lnTo>
                  <a:pt x="151" y="202"/>
                </a:lnTo>
                <a:cubicBezTo>
                  <a:pt x="150" y="195"/>
                  <a:pt x="151" y="203"/>
                  <a:pt x="151" y="196"/>
                </a:cubicBezTo>
                <a:lnTo>
                  <a:pt x="150" y="48"/>
                </a:lnTo>
                <a:cubicBezTo>
                  <a:pt x="150" y="46"/>
                  <a:pt x="151" y="47"/>
                  <a:pt x="150" y="44"/>
                </a:cubicBezTo>
                <a:cubicBezTo>
                  <a:pt x="150" y="41"/>
                  <a:pt x="150" y="41"/>
                  <a:pt x="150" y="39"/>
                </a:cubicBezTo>
                <a:cubicBezTo>
                  <a:pt x="150" y="21"/>
                  <a:pt x="153" y="15"/>
                  <a:pt x="147" y="4"/>
                </a:cubicBezTo>
                <a:lnTo>
                  <a:pt x="138" y="4"/>
                </a:lnTo>
                <a:cubicBezTo>
                  <a:pt x="133" y="13"/>
                  <a:pt x="136" y="15"/>
                  <a:pt x="135" y="28"/>
                </a:cubicBezTo>
                <a:lnTo>
                  <a:pt x="136" y="79"/>
                </a:lnTo>
                <a:cubicBezTo>
                  <a:pt x="136" y="87"/>
                  <a:pt x="135" y="77"/>
                  <a:pt x="135" y="85"/>
                </a:cubicBezTo>
                <a:cubicBezTo>
                  <a:pt x="136" y="89"/>
                  <a:pt x="136" y="87"/>
                  <a:pt x="136" y="92"/>
                </a:cubicBezTo>
                <a:cubicBezTo>
                  <a:pt x="137" y="99"/>
                  <a:pt x="134" y="93"/>
                  <a:pt x="139" y="103"/>
                </a:cubicBezTo>
                <a:moveTo>
                  <a:pt x="14" y="234"/>
                </a:moveTo>
                <a:lnTo>
                  <a:pt x="10" y="237"/>
                </a:lnTo>
                <a:lnTo>
                  <a:pt x="10" y="239"/>
                </a:lnTo>
                <a:cubicBezTo>
                  <a:pt x="9" y="249"/>
                  <a:pt x="7" y="248"/>
                  <a:pt x="2" y="255"/>
                </a:cubicBezTo>
                <a:cubicBezTo>
                  <a:pt x="11" y="250"/>
                  <a:pt x="30" y="225"/>
                  <a:pt x="37" y="217"/>
                </a:cubicBezTo>
                <a:cubicBezTo>
                  <a:pt x="42" y="210"/>
                  <a:pt x="48" y="206"/>
                  <a:pt x="53" y="199"/>
                </a:cubicBezTo>
                <a:lnTo>
                  <a:pt x="103" y="141"/>
                </a:lnTo>
                <a:cubicBezTo>
                  <a:pt x="115" y="130"/>
                  <a:pt x="125" y="108"/>
                  <a:pt x="139" y="103"/>
                </a:cubicBezTo>
                <a:cubicBezTo>
                  <a:pt x="134" y="93"/>
                  <a:pt x="137" y="99"/>
                  <a:pt x="136" y="92"/>
                </a:cubicBezTo>
                <a:cubicBezTo>
                  <a:pt x="136" y="87"/>
                  <a:pt x="136" y="89"/>
                  <a:pt x="135" y="85"/>
                </a:cubicBezTo>
                <a:cubicBezTo>
                  <a:pt x="135" y="77"/>
                  <a:pt x="136" y="87"/>
                  <a:pt x="136" y="79"/>
                </a:cubicBezTo>
                <a:lnTo>
                  <a:pt x="135" y="28"/>
                </a:lnTo>
                <a:cubicBezTo>
                  <a:pt x="136" y="15"/>
                  <a:pt x="133" y="13"/>
                  <a:pt x="138" y="4"/>
                </a:cubicBezTo>
                <a:lnTo>
                  <a:pt x="147" y="4"/>
                </a:lnTo>
                <a:cubicBezTo>
                  <a:pt x="153" y="15"/>
                  <a:pt x="150" y="21"/>
                  <a:pt x="150" y="39"/>
                </a:cubicBezTo>
                <a:cubicBezTo>
                  <a:pt x="150" y="41"/>
                  <a:pt x="150" y="41"/>
                  <a:pt x="150" y="44"/>
                </a:cubicBezTo>
                <a:cubicBezTo>
                  <a:pt x="151" y="47"/>
                  <a:pt x="150" y="46"/>
                  <a:pt x="150" y="48"/>
                </a:cubicBezTo>
                <a:lnTo>
                  <a:pt x="151" y="196"/>
                </a:lnTo>
                <a:cubicBezTo>
                  <a:pt x="151" y="203"/>
                  <a:pt x="150" y="195"/>
                  <a:pt x="151" y="202"/>
                </a:cubicBezTo>
                <a:lnTo>
                  <a:pt x="152" y="289"/>
                </a:lnTo>
                <a:cubicBezTo>
                  <a:pt x="152" y="294"/>
                  <a:pt x="152" y="290"/>
                  <a:pt x="152" y="296"/>
                </a:cubicBezTo>
                <a:lnTo>
                  <a:pt x="153" y="412"/>
                </a:lnTo>
                <a:cubicBezTo>
                  <a:pt x="152" y="416"/>
                  <a:pt x="152" y="418"/>
                  <a:pt x="152" y="418"/>
                </a:cubicBezTo>
                <a:cubicBezTo>
                  <a:pt x="152" y="421"/>
                  <a:pt x="152" y="420"/>
                  <a:pt x="153" y="424"/>
                </a:cubicBezTo>
                <a:lnTo>
                  <a:pt x="152" y="490"/>
                </a:lnTo>
                <a:cubicBezTo>
                  <a:pt x="149" y="490"/>
                  <a:pt x="150" y="489"/>
                  <a:pt x="151" y="494"/>
                </a:cubicBezTo>
                <a:lnTo>
                  <a:pt x="148" y="495"/>
                </a:lnTo>
                <a:lnTo>
                  <a:pt x="145" y="495"/>
                </a:lnTo>
                <a:lnTo>
                  <a:pt x="143" y="493"/>
                </a:lnTo>
                <a:lnTo>
                  <a:pt x="143" y="476"/>
                </a:lnTo>
                <a:lnTo>
                  <a:pt x="141" y="479"/>
                </a:lnTo>
                <a:cubicBezTo>
                  <a:pt x="139" y="487"/>
                  <a:pt x="139" y="489"/>
                  <a:pt x="143" y="493"/>
                </a:cubicBezTo>
                <a:cubicBezTo>
                  <a:pt x="142" y="497"/>
                  <a:pt x="141" y="496"/>
                  <a:pt x="145" y="495"/>
                </a:cubicBezTo>
                <a:cubicBezTo>
                  <a:pt x="147" y="498"/>
                  <a:pt x="145" y="498"/>
                  <a:pt x="148" y="495"/>
                </a:cubicBezTo>
                <a:cubicBezTo>
                  <a:pt x="152" y="496"/>
                  <a:pt x="152" y="497"/>
                  <a:pt x="151" y="494"/>
                </a:cubicBezTo>
                <a:cubicBezTo>
                  <a:pt x="154" y="494"/>
                  <a:pt x="153" y="494"/>
                  <a:pt x="152" y="490"/>
                </a:cubicBezTo>
                <a:cubicBezTo>
                  <a:pt x="156" y="488"/>
                  <a:pt x="168" y="469"/>
                  <a:pt x="172" y="463"/>
                </a:cubicBezTo>
                <a:cubicBezTo>
                  <a:pt x="178" y="453"/>
                  <a:pt x="223" y="382"/>
                  <a:pt x="231" y="376"/>
                </a:cubicBezTo>
                <a:lnTo>
                  <a:pt x="231" y="372"/>
                </a:lnTo>
                <a:cubicBezTo>
                  <a:pt x="221" y="374"/>
                  <a:pt x="224" y="375"/>
                  <a:pt x="218" y="385"/>
                </a:cubicBezTo>
                <a:lnTo>
                  <a:pt x="186" y="434"/>
                </a:lnTo>
                <a:cubicBezTo>
                  <a:pt x="184" y="437"/>
                  <a:pt x="186" y="434"/>
                  <a:pt x="183" y="437"/>
                </a:cubicBezTo>
                <a:cubicBezTo>
                  <a:pt x="174" y="448"/>
                  <a:pt x="181" y="442"/>
                  <a:pt x="174" y="451"/>
                </a:cubicBezTo>
                <a:cubicBezTo>
                  <a:pt x="170" y="458"/>
                  <a:pt x="168" y="457"/>
                  <a:pt x="165" y="465"/>
                </a:cubicBezTo>
                <a:cubicBezTo>
                  <a:pt x="164" y="467"/>
                  <a:pt x="163" y="471"/>
                  <a:pt x="161" y="473"/>
                </a:cubicBezTo>
                <a:cubicBezTo>
                  <a:pt x="159" y="475"/>
                  <a:pt x="160" y="474"/>
                  <a:pt x="158" y="476"/>
                </a:cubicBezTo>
                <a:cubicBezTo>
                  <a:pt x="153" y="480"/>
                  <a:pt x="160" y="475"/>
                  <a:pt x="153" y="479"/>
                </a:cubicBezTo>
                <a:lnTo>
                  <a:pt x="155" y="448"/>
                </a:lnTo>
                <a:cubicBezTo>
                  <a:pt x="158" y="431"/>
                  <a:pt x="156" y="401"/>
                  <a:pt x="156" y="383"/>
                </a:cubicBezTo>
                <a:cubicBezTo>
                  <a:pt x="157" y="296"/>
                  <a:pt x="154" y="202"/>
                  <a:pt x="155" y="115"/>
                </a:cubicBezTo>
                <a:cubicBezTo>
                  <a:pt x="156" y="84"/>
                  <a:pt x="157" y="34"/>
                  <a:pt x="152" y="2"/>
                </a:cubicBezTo>
                <a:lnTo>
                  <a:pt x="133" y="2"/>
                </a:lnTo>
                <a:cubicBezTo>
                  <a:pt x="130" y="27"/>
                  <a:pt x="132" y="61"/>
                  <a:pt x="133" y="88"/>
                </a:cubicBezTo>
                <a:cubicBezTo>
                  <a:pt x="133" y="99"/>
                  <a:pt x="131" y="98"/>
                  <a:pt x="126" y="104"/>
                </a:cubicBezTo>
                <a:lnTo>
                  <a:pt x="22" y="224"/>
                </a:lnTo>
                <a:cubicBezTo>
                  <a:pt x="19" y="228"/>
                  <a:pt x="17" y="231"/>
                  <a:pt x="14" y="234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" name="path 18"/>
          <p:cNvSpPr/>
          <p:nvPr/>
        </p:nvSpPr>
        <p:spPr>
          <a:xfrm>
            <a:off x="6262671" y="8423612"/>
            <a:ext cx="93407" cy="166045"/>
          </a:xfrm>
          <a:custGeom>
            <a:avLst/>
            <a:gdLst/>
            <a:ahLst/>
            <a:cxnLst/>
            <a:rect l="0" t="0" r="0" b="0"/>
            <a:pathLst>
              <a:path w="147" h="261">
                <a:moveTo>
                  <a:pt x="139" y="241"/>
                </a:moveTo>
                <a:lnTo>
                  <a:pt x="138" y="240"/>
                </a:lnTo>
                <a:cubicBezTo>
                  <a:pt x="138" y="226"/>
                  <a:pt x="139" y="199"/>
                  <a:pt x="139" y="184"/>
                </a:cubicBezTo>
                <a:lnTo>
                  <a:pt x="136" y="8"/>
                </a:lnTo>
                <a:lnTo>
                  <a:pt x="113" y="8"/>
                </a:lnTo>
                <a:cubicBezTo>
                  <a:pt x="112" y="31"/>
                  <a:pt x="114" y="165"/>
                  <a:pt x="114" y="202"/>
                </a:cubicBezTo>
                <a:cubicBezTo>
                  <a:pt x="114" y="236"/>
                  <a:pt x="110" y="247"/>
                  <a:pt x="125" y="255"/>
                </a:cubicBezTo>
                <a:cubicBezTo>
                  <a:pt x="131" y="252"/>
                  <a:pt x="136" y="247"/>
                  <a:pt x="139" y="241"/>
                </a:cubicBezTo>
                <a:moveTo>
                  <a:pt x="110" y="45"/>
                </a:moveTo>
                <a:cubicBezTo>
                  <a:pt x="108" y="59"/>
                  <a:pt x="110" y="191"/>
                  <a:pt x="111" y="223"/>
                </a:cubicBezTo>
                <a:cubicBezTo>
                  <a:pt x="111" y="231"/>
                  <a:pt x="110" y="244"/>
                  <a:pt x="113" y="250"/>
                </a:cubicBezTo>
                <a:cubicBezTo>
                  <a:pt x="115" y="256"/>
                  <a:pt x="123" y="262"/>
                  <a:pt x="130" y="257"/>
                </a:cubicBezTo>
                <a:cubicBezTo>
                  <a:pt x="136" y="251"/>
                  <a:pt x="138" y="252"/>
                  <a:pt x="139" y="241"/>
                </a:cubicBezTo>
                <a:cubicBezTo>
                  <a:pt x="136" y="247"/>
                  <a:pt x="131" y="252"/>
                  <a:pt x="125" y="255"/>
                </a:cubicBezTo>
                <a:cubicBezTo>
                  <a:pt x="110" y="247"/>
                  <a:pt x="114" y="236"/>
                  <a:pt x="114" y="202"/>
                </a:cubicBezTo>
                <a:cubicBezTo>
                  <a:pt x="114" y="165"/>
                  <a:pt x="112" y="31"/>
                  <a:pt x="113" y="8"/>
                </a:cubicBezTo>
                <a:lnTo>
                  <a:pt x="136" y="8"/>
                </a:lnTo>
                <a:lnTo>
                  <a:pt x="139" y="184"/>
                </a:lnTo>
                <a:cubicBezTo>
                  <a:pt x="139" y="199"/>
                  <a:pt x="138" y="226"/>
                  <a:pt x="138" y="240"/>
                </a:cubicBezTo>
                <a:lnTo>
                  <a:pt x="142" y="237"/>
                </a:lnTo>
                <a:cubicBezTo>
                  <a:pt x="146" y="220"/>
                  <a:pt x="145" y="13"/>
                  <a:pt x="141" y="6"/>
                </a:cubicBezTo>
                <a:cubicBezTo>
                  <a:pt x="138" y="3"/>
                  <a:pt x="141" y="5"/>
                  <a:pt x="136" y="3"/>
                </a:cubicBezTo>
                <a:lnTo>
                  <a:pt x="2" y="2"/>
                </a:lnTo>
                <a:cubicBezTo>
                  <a:pt x="9" y="6"/>
                  <a:pt x="99" y="4"/>
                  <a:pt x="115" y="3"/>
                </a:cubicBezTo>
                <a:cubicBezTo>
                  <a:pt x="114" y="4"/>
                  <a:pt x="114" y="4"/>
                  <a:pt x="114" y="5"/>
                </a:cubicBezTo>
                <a:cubicBezTo>
                  <a:pt x="113" y="5"/>
                  <a:pt x="113" y="6"/>
                  <a:pt x="113" y="6"/>
                </a:cubicBezTo>
                <a:cubicBezTo>
                  <a:pt x="113" y="7"/>
                  <a:pt x="112" y="7"/>
                  <a:pt x="112" y="8"/>
                </a:cubicBezTo>
                <a:lnTo>
                  <a:pt x="110" y="22"/>
                </a:lnTo>
                <a:cubicBezTo>
                  <a:pt x="110" y="30"/>
                  <a:pt x="111" y="37"/>
                  <a:pt x="110" y="45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5826085" y="8797216"/>
            <a:ext cx="170470" cy="170469"/>
          </a:xfrm>
          <a:prstGeom prst="rect">
            <a:avLst/>
          </a:prstGeom>
        </p:spPr>
      </p:pic>
      <p:sp>
        <p:nvSpPr>
          <p:cNvPr id="22" name="path 22"/>
          <p:cNvSpPr/>
          <p:nvPr/>
        </p:nvSpPr>
        <p:spPr>
          <a:xfrm>
            <a:off x="5928738" y="8051921"/>
            <a:ext cx="638241" cy="842267"/>
          </a:xfrm>
          <a:custGeom>
            <a:avLst/>
            <a:gdLst/>
            <a:ahLst/>
            <a:cxnLst/>
            <a:rect l="0" t="0" r="0" b="0"/>
            <a:pathLst>
              <a:path w="1005" h="1326">
                <a:moveTo>
                  <a:pt x="4" y="1322"/>
                </a:moveTo>
                <a:lnTo>
                  <a:pt x="1000" y="3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4" name="group 4"/>
          <p:cNvGrpSpPr/>
          <p:nvPr/>
        </p:nvGrpSpPr>
        <p:grpSpPr>
          <a:xfrm rot="21600000">
            <a:off x="6169152" y="7997422"/>
            <a:ext cx="650675" cy="996942"/>
            <a:chOff x="0" y="0"/>
            <a:chExt cx="650675" cy="996942"/>
          </a:xfrm>
        </p:grpSpPr>
        <p:sp>
          <p:nvSpPr>
            <p:cNvPr id="24" name="path 24"/>
            <p:cNvSpPr/>
            <p:nvPr/>
          </p:nvSpPr>
          <p:spPr>
            <a:xfrm>
              <a:off x="0" y="0"/>
              <a:ext cx="650675" cy="996942"/>
            </a:xfrm>
            <a:custGeom>
              <a:avLst/>
              <a:gdLst/>
              <a:ahLst/>
              <a:cxnLst/>
              <a:rect l="0" t="0" r="0" b="0"/>
              <a:pathLst>
                <a:path w="1024" h="1569">
                  <a:moveTo>
                    <a:pt x="4" y="1296"/>
                  </a:moveTo>
                  <a:lnTo>
                    <a:pt x="609" y="319"/>
                  </a:lnTo>
                  <a:moveTo>
                    <a:pt x="417" y="1567"/>
                  </a:moveTo>
                  <a:lnTo>
                    <a:pt x="1019" y="2"/>
                  </a:lnTo>
                </a:path>
              </a:pathLst>
            </a:custGeom>
            <a:noFill/>
            <a:ln w="7200" cap="flat">
              <a:solidFill>
                <a:srgbClr val="F47953"/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6" name="path 26"/>
            <p:cNvSpPr/>
            <p:nvPr/>
          </p:nvSpPr>
          <p:spPr>
            <a:xfrm>
              <a:off x="275556" y="364042"/>
              <a:ext cx="41165" cy="41165"/>
            </a:xfrm>
            <a:custGeom>
              <a:avLst/>
              <a:gdLst/>
              <a:ahLst/>
              <a:cxnLst/>
              <a:rect l="0" t="0" r="0" b="0"/>
              <a:pathLst>
                <a:path w="64" h="64">
                  <a:moveTo>
                    <a:pt x="62" y="32"/>
                  </a:moveTo>
                  <a:cubicBezTo>
                    <a:pt x="62" y="15"/>
                    <a:pt x="49" y="2"/>
                    <a:pt x="32" y="2"/>
                  </a:cubicBezTo>
                  <a:cubicBezTo>
                    <a:pt x="15" y="2"/>
                    <a:pt x="2" y="15"/>
                    <a:pt x="2" y="32"/>
                  </a:cubicBezTo>
                  <a:cubicBezTo>
                    <a:pt x="2" y="49"/>
                    <a:pt x="15" y="62"/>
                    <a:pt x="32" y="62"/>
                  </a:cubicBezTo>
                  <a:cubicBezTo>
                    <a:pt x="49" y="62"/>
                    <a:pt x="62" y="49"/>
                    <a:pt x="62" y="32"/>
                  </a:cubicBezTo>
                  <a:moveTo>
                    <a:pt x="61" y="32"/>
                  </a:moveTo>
                  <a:cubicBezTo>
                    <a:pt x="61" y="16"/>
                    <a:pt x="48" y="3"/>
                    <a:pt x="32" y="3"/>
                  </a:cubicBezTo>
                  <a:cubicBezTo>
                    <a:pt x="16" y="3"/>
                    <a:pt x="3" y="16"/>
                    <a:pt x="3" y="32"/>
                  </a:cubicBezTo>
                  <a:cubicBezTo>
                    <a:pt x="3" y="48"/>
                    <a:pt x="16" y="61"/>
                    <a:pt x="32" y="61"/>
                  </a:cubicBezTo>
                  <a:cubicBezTo>
                    <a:pt x="48" y="61"/>
                    <a:pt x="61" y="48"/>
                    <a:pt x="61" y="32"/>
                  </a:cubicBezTo>
                  <a:moveTo>
                    <a:pt x="54" y="32"/>
                  </a:moveTo>
                  <a:cubicBezTo>
                    <a:pt x="54" y="20"/>
                    <a:pt x="44" y="10"/>
                    <a:pt x="32" y="10"/>
                  </a:cubicBezTo>
                  <a:cubicBezTo>
                    <a:pt x="20" y="10"/>
                    <a:pt x="10" y="20"/>
                    <a:pt x="10" y="32"/>
                  </a:cubicBezTo>
                  <a:cubicBezTo>
                    <a:pt x="10" y="44"/>
                    <a:pt x="20" y="54"/>
                    <a:pt x="32" y="54"/>
                  </a:cubicBezTo>
                  <a:cubicBezTo>
                    <a:pt x="44" y="54"/>
                    <a:pt x="54" y="44"/>
                    <a:pt x="54" y="32"/>
                  </a:cubicBezTo>
                  <a:moveTo>
                    <a:pt x="53" y="32"/>
                  </a:moveTo>
                  <a:cubicBezTo>
                    <a:pt x="53" y="20"/>
                    <a:pt x="43" y="11"/>
                    <a:pt x="32" y="11"/>
                  </a:cubicBezTo>
                  <a:cubicBezTo>
                    <a:pt x="20" y="11"/>
                    <a:pt x="11" y="20"/>
                    <a:pt x="11" y="32"/>
                  </a:cubicBezTo>
                  <a:cubicBezTo>
                    <a:pt x="11" y="43"/>
                    <a:pt x="20" y="53"/>
                    <a:pt x="32" y="53"/>
                  </a:cubicBezTo>
                  <a:cubicBezTo>
                    <a:pt x="43" y="53"/>
                    <a:pt x="53" y="43"/>
                    <a:pt x="53" y="32"/>
                  </a:cubicBezTo>
                  <a:moveTo>
                    <a:pt x="62" y="32"/>
                  </a:moveTo>
                  <a:cubicBezTo>
                    <a:pt x="62" y="15"/>
                    <a:pt x="49" y="2"/>
                    <a:pt x="32" y="2"/>
                  </a:cubicBezTo>
                  <a:cubicBezTo>
                    <a:pt x="15" y="2"/>
                    <a:pt x="2" y="15"/>
                    <a:pt x="2" y="32"/>
                  </a:cubicBezTo>
                  <a:cubicBezTo>
                    <a:pt x="2" y="49"/>
                    <a:pt x="15" y="62"/>
                    <a:pt x="32" y="62"/>
                  </a:cubicBezTo>
                  <a:cubicBezTo>
                    <a:pt x="49" y="62"/>
                    <a:pt x="62" y="49"/>
                    <a:pt x="62" y="32"/>
                  </a:cubicBezTo>
                </a:path>
              </a:pathLst>
            </a:custGeom>
            <a:noFill/>
            <a:ln w="2743" cap="flat">
              <a:solidFill>
                <a:srgbClr val="050102"/>
              </a:solidFill>
              <a:prstDash val="solid"/>
              <a:bevel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path 28"/>
          <p:cNvSpPr/>
          <p:nvPr/>
        </p:nvSpPr>
        <p:spPr>
          <a:xfrm>
            <a:off x="6671356" y="8290538"/>
            <a:ext cx="123135" cy="634994"/>
          </a:xfrm>
          <a:custGeom>
            <a:avLst/>
            <a:gdLst/>
            <a:ahLst/>
            <a:cxnLst/>
            <a:rect l="0" t="0" r="0" b="0"/>
            <a:pathLst>
              <a:path w="193" h="999">
                <a:moveTo>
                  <a:pt x="5" y="998"/>
                </a:moveTo>
                <a:lnTo>
                  <a:pt x="188" y="1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8403624" y="7948920"/>
            <a:ext cx="170470" cy="170470"/>
          </a:xfrm>
          <a:prstGeom prst="rect">
            <a:avLst/>
          </a:prstGeom>
        </p:spPr>
      </p:pic>
      <p:sp>
        <p:nvSpPr>
          <p:cNvPr id="32" name="path 32"/>
          <p:cNvSpPr/>
          <p:nvPr/>
        </p:nvSpPr>
        <p:spPr>
          <a:xfrm>
            <a:off x="7818203" y="8426594"/>
            <a:ext cx="72560" cy="466389"/>
          </a:xfrm>
          <a:custGeom>
            <a:avLst/>
            <a:gdLst/>
            <a:ahLst/>
            <a:cxnLst/>
            <a:rect l="0" t="0" r="0" b="0"/>
            <a:pathLst>
              <a:path w="114" h="734">
                <a:moveTo>
                  <a:pt x="111" y="475"/>
                </a:moveTo>
                <a:cubicBezTo>
                  <a:pt x="107" y="450"/>
                  <a:pt x="110" y="281"/>
                  <a:pt x="110" y="251"/>
                </a:cubicBezTo>
                <a:cubicBezTo>
                  <a:pt x="110" y="204"/>
                  <a:pt x="109" y="38"/>
                  <a:pt x="112" y="6"/>
                </a:cubicBezTo>
                <a:lnTo>
                  <a:pt x="44" y="6"/>
                </a:lnTo>
                <a:cubicBezTo>
                  <a:pt x="46" y="115"/>
                  <a:pt x="43" y="236"/>
                  <a:pt x="41" y="346"/>
                </a:cubicBezTo>
                <a:cubicBezTo>
                  <a:pt x="41" y="384"/>
                  <a:pt x="39" y="373"/>
                  <a:pt x="57" y="397"/>
                </a:cubicBezTo>
                <a:lnTo>
                  <a:pt x="111" y="475"/>
                </a:lnTo>
                <a:close/>
                <a:moveTo>
                  <a:pt x="2" y="732"/>
                </a:moveTo>
                <a:lnTo>
                  <a:pt x="34" y="730"/>
                </a:lnTo>
                <a:lnTo>
                  <a:pt x="36" y="403"/>
                </a:lnTo>
                <a:lnTo>
                  <a:pt x="38" y="2"/>
                </a:lnTo>
                <a:cubicBezTo>
                  <a:pt x="33" y="2"/>
                  <a:pt x="13" y="0"/>
                  <a:pt x="8" y="4"/>
                </a:cubicBezTo>
                <a:lnTo>
                  <a:pt x="2" y="732"/>
                </a:lnTo>
                <a:close/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4" name="path 34"/>
          <p:cNvSpPr/>
          <p:nvPr/>
        </p:nvSpPr>
        <p:spPr>
          <a:xfrm>
            <a:off x="6982193" y="8424747"/>
            <a:ext cx="146821" cy="454966"/>
          </a:xfrm>
          <a:custGeom>
            <a:avLst/>
            <a:gdLst/>
            <a:ahLst/>
            <a:cxnLst/>
            <a:rect l="0" t="0" r="0" b="0"/>
            <a:pathLst>
              <a:path w="231" h="716">
                <a:moveTo>
                  <a:pt x="5" y="134"/>
                </a:moveTo>
                <a:cubicBezTo>
                  <a:pt x="9" y="130"/>
                  <a:pt x="4" y="132"/>
                  <a:pt x="10" y="129"/>
                </a:cubicBezTo>
                <a:lnTo>
                  <a:pt x="86" y="129"/>
                </a:lnTo>
                <a:cubicBezTo>
                  <a:pt x="111" y="128"/>
                  <a:pt x="108" y="128"/>
                  <a:pt x="108" y="137"/>
                </a:cubicBezTo>
                <a:cubicBezTo>
                  <a:pt x="99" y="142"/>
                  <a:pt x="48" y="139"/>
                  <a:pt x="29" y="139"/>
                </a:cubicBezTo>
                <a:cubicBezTo>
                  <a:pt x="2" y="140"/>
                  <a:pt x="9" y="141"/>
                  <a:pt x="5" y="134"/>
                </a:cubicBezTo>
                <a:moveTo>
                  <a:pt x="9" y="107"/>
                </a:moveTo>
                <a:cubicBezTo>
                  <a:pt x="34" y="105"/>
                  <a:pt x="95" y="111"/>
                  <a:pt x="112" y="105"/>
                </a:cubicBezTo>
                <a:lnTo>
                  <a:pt x="112" y="127"/>
                </a:lnTo>
                <a:cubicBezTo>
                  <a:pt x="91" y="120"/>
                  <a:pt x="34" y="128"/>
                  <a:pt x="8" y="124"/>
                </a:cubicBezTo>
                <a:lnTo>
                  <a:pt x="9" y="107"/>
                </a:lnTo>
                <a:close/>
                <a:moveTo>
                  <a:pt x="9" y="71"/>
                </a:moveTo>
                <a:cubicBezTo>
                  <a:pt x="28" y="70"/>
                  <a:pt x="102" y="75"/>
                  <a:pt x="112" y="68"/>
                </a:cubicBezTo>
                <a:lnTo>
                  <a:pt x="112" y="91"/>
                </a:lnTo>
                <a:cubicBezTo>
                  <a:pt x="92" y="84"/>
                  <a:pt x="34" y="92"/>
                  <a:pt x="8" y="88"/>
                </a:cubicBezTo>
                <a:lnTo>
                  <a:pt x="9" y="71"/>
                </a:lnTo>
                <a:close/>
                <a:moveTo>
                  <a:pt x="8" y="52"/>
                </a:moveTo>
                <a:cubicBezTo>
                  <a:pt x="8" y="28"/>
                  <a:pt x="19" y="43"/>
                  <a:pt x="54" y="36"/>
                </a:cubicBezTo>
                <a:cubicBezTo>
                  <a:pt x="70" y="33"/>
                  <a:pt x="100" y="39"/>
                  <a:pt x="112" y="32"/>
                </a:cubicBezTo>
                <a:lnTo>
                  <a:pt x="112" y="55"/>
                </a:lnTo>
                <a:cubicBezTo>
                  <a:pt x="97" y="49"/>
                  <a:pt x="31" y="54"/>
                  <a:pt x="8" y="52"/>
                </a:cubicBezTo>
                <a:moveTo>
                  <a:pt x="84" y="16"/>
                </a:moveTo>
                <a:cubicBezTo>
                  <a:pt x="67" y="15"/>
                  <a:pt x="64" y="18"/>
                  <a:pt x="60" y="12"/>
                </a:cubicBezTo>
                <a:cubicBezTo>
                  <a:pt x="62" y="10"/>
                  <a:pt x="57" y="9"/>
                  <a:pt x="73" y="10"/>
                </a:cubicBezTo>
                <a:cubicBezTo>
                  <a:pt x="78" y="10"/>
                  <a:pt x="82" y="10"/>
                  <a:pt x="86" y="10"/>
                </a:cubicBezTo>
                <a:cubicBezTo>
                  <a:pt x="95" y="10"/>
                  <a:pt x="103" y="10"/>
                  <a:pt x="112" y="9"/>
                </a:cubicBezTo>
                <a:lnTo>
                  <a:pt x="112" y="19"/>
                </a:lnTo>
                <a:cubicBezTo>
                  <a:pt x="104" y="15"/>
                  <a:pt x="94" y="16"/>
                  <a:pt x="84" y="16"/>
                </a:cubicBezTo>
                <a:moveTo>
                  <a:pt x="71" y="7"/>
                </a:moveTo>
                <a:cubicBezTo>
                  <a:pt x="69" y="7"/>
                  <a:pt x="66" y="7"/>
                  <a:pt x="64" y="7"/>
                </a:cubicBezTo>
                <a:lnTo>
                  <a:pt x="58" y="5"/>
                </a:lnTo>
                <a:cubicBezTo>
                  <a:pt x="53" y="9"/>
                  <a:pt x="55" y="14"/>
                  <a:pt x="55" y="22"/>
                </a:cubicBezTo>
                <a:cubicBezTo>
                  <a:pt x="66" y="20"/>
                  <a:pt x="76" y="21"/>
                  <a:pt x="86" y="20"/>
                </a:cubicBezTo>
                <a:cubicBezTo>
                  <a:pt x="98" y="20"/>
                  <a:pt x="107" y="16"/>
                  <a:pt x="108" y="28"/>
                </a:cubicBezTo>
                <a:cubicBezTo>
                  <a:pt x="97" y="34"/>
                  <a:pt x="25" y="29"/>
                  <a:pt x="4" y="33"/>
                </a:cubicBezTo>
                <a:cubicBezTo>
                  <a:pt x="2" y="41"/>
                  <a:pt x="2" y="48"/>
                  <a:pt x="2" y="58"/>
                </a:cubicBezTo>
                <a:cubicBezTo>
                  <a:pt x="15" y="56"/>
                  <a:pt x="66" y="57"/>
                  <a:pt x="86" y="57"/>
                </a:cubicBezTo>
                <a:cubicBezTo>
                  <a:pt x="98" y="57"/>
                  <a:pt x="107" y="53"/>
                  <a:pt x="108" y="65"/>
                </a:cubicBezTo>
                <a:cubicBezTo>
                  <a:pt x="99" y="69"/>
                  <a:pt x="18" y="68"/>
                  <a:pt x="3" y="65"/>
                </a:cubicBezTo>
                <a:lnTo>
                  <a:pt x="2" y="94"/>
                </a:lnTo>
                <a:cubicBezTo>
                  <a:pt x="21" y="92"/>
                  <a:pt x="63" y="93"/>
                  <a:pt x="86" y="93"/>
                </a:cubicBezTo>
                <a:cubicBezTo>
                  <a:pt x="99" y="93"/>
                  <a:pt x="106" y="89"/>
                  <a:pt x="108" y="101"/>
                </a:cubicBezTo>
                <a:cubicBezTo>
                  <a:pt x="100" y="105"/>
                  <a:pt x="18" y="104"/>
                  <a:pt x="3" y="102"/>
                </a:cubicBezTo>
                <a:cubicBezTo>
                  <a:pt x="0" y="117"/>
                  <a:pt x="4" y="123"/>
                  <a:pt x="4" y="136"/>
                </a:cubicBezTo>
                <a:cubicBezTo>
                  <a:pt x="4" y="141"/>
                  <a:pt x="0" y="161"/>
                  <a:pt x="5" y="164"/>
                </a:cubicBezTo>
                <a:lnTo>
                  <a:pt x="4" y="177"/>
                </a:lnTo>
                <a:cubicBezTo>
                  <a:pt x="1" y="178"/>
                  <a:pt x="2" y="185"/>
                  <a:pt x="2" y="190"/>
                </a:cubicBezTo>
                <a:lnTo>
                  <a:pt x="4" y="177"/>
                </a:lnTo>
                <a:lnTo>
                  <a:pt x="6" y="177"/>
                </a:lnTo>
                <a:lnTo>
                  <a:pt x="5" y="164"/>
                </a:lnTo>
                <a:lnTo>
                  <a:pt x="5" y="164"/>
                </a:lnTo>
                <a:lnTo>
                  <a:pt x="5" y="140"/>
                </a:lnTo>
                <a:cubicBezTo>
                  <a:pt x="13" y="143"/>
                  <a:pt x="44" y="142"/>
                  <a:pt x="55" y="142"/>
                </a:cubicBezTo>
                <a:cubicBezTo>
                  <a:pt x="63" y="142"/>
                  <a:pt x="72" y="142"/>
                  <a:pt x="81" y="142"/>
                </a:cubicBezTo>
                <a:cubicBezTo>
                  <a:pt x="85" y="142"/>
                  <a:pt x="89" y="142"/>
                  <a:pt x="94" y="142"/>
                </a:cubicBezTo>
                <a:lnTo>
                  <a:pt x="104" y="141"/>
                </a:lnTo>
                <a:cubicBezTo>
                  <a:pt x="104" y="141"/>
                  <a:pt x="105" y="141"/>
                  <a:pt x="105" y="141"/>
                </a:cubicBezTo>
                <a:cubicBezTo>
                  <a:pt x="106" y="140"/>
                  <a:pt x="106" y="140"/>
                  <a:pt x="107" y="140"/>
                </a:cubicBezTo>
                <a:cubicBezTo>
                  <a:pt x="76" y="140"/>
                  <a:pt x="47" y="144"/>
                  <a:pt x="18" y="141"/>
                </a:cubicBezTo>
                <a:cubicBezTo>
                  <a:pt x="6" y="140"/>
                  <a:pt x="8" y="141"/>
                  <a:pt x="6" y="144"/>
                </a:cubicBezTo>
                <a:lnTo>
                  <a:pt x="84" y="143"/>
                </a:lnTo>
                <a:cubicBezTo>
                  <a:pt x="91" y="143"/>
                  <a:pt x="105" y="145"/>
                  <a:pt x="109" y="141"/>
                </a:cubicBezTo>
                <a:cubicBezTo>
                  <a:pt x="113" y="144"/>
                  <a:pt x="111" y="141"/>
                  <a:pt x="113" y="146"/>
                </a:cubicBezTo>
                <a:lnTo>
                  <a:pt x="113" y="120"/>
                </a:lnTo>
                <a:cubicBezTo>
                  <a:pt x="113" y="109"/>
                  <a:pt x="111" y="12"/>
                  <a:pt x="113" y="9"/>
                </a:cubicBezTo>
                <a:lnTo>
                  <a:pt x="119" y="10"/>
                </a:lnTo>
                <a:cubicBezTo>
                  <a:pt x="124" y="2"/>
                  <a:pt x="115" y="9"/>
                  <a:pt x="124" y="6"/>
                </a:cubicBezTo>
                <a:cubicBezTo>
                  <a:pt x="128" y="4"/>
                  <a:pt x="127" y="5"/>
                  <a:pt x="130" y="7"/>
                </a:cubicBezTo>
                <a:cubicBezTo>
                  <a:pt x="134" y="11"/>
                  <a:pt x="131" y="43"/>
                  <a:pt x="132" y="57"/>
                </a:cubicBezTo>
                <a:cubicBezTo>
                  <a:pt x="132" y="61"/>
                  <a:pt x="132" y="71"/>
                  <a:pt x="132" y="77"/>
                </a:cubicBezTo>
                <a:cubicBezTo>
                  <a:pt x="132" y="82"/>
                  <a:pt x="133" y="80"/>
                  <a:pt x="132" y="88"/>
                </a:cubicBezTo>
                <a:lnTo>
                  <a:pt x="131" y="286"/>
                </a:lnTo>
                <a:cubicBezTo>
                  <a:pt x="131" y="287"/>
                  <a:pt x="131" y="287"/>
                  <a:pt x="131" y="288"/>
                </a:cubicBezTo>
                <a:cubicBezTo>
                  <a:pt x="131" y="292"/>
                  <a:pt x="131" y="290"/>
                  <a:pt x="131" y="294"/>
                </a:cubicBezTo>
                <a:cubicBezTo>
                  <a:pt x="131" y="297"/>
                  <a:pt x="131" y="296"/>
                  <a:pt x="131" y="299"/>
                </a:cubicBezTo>
                <a:lnTo>
                  <a:pt x="131" y="353"/>
                </a:lnTo>
                <a:cubicBezTo>
                  <a:pt x="131" y="356"/>
                  <a:pt x="131" y="362"/>
                  <a:pt x="131" y="365"/>
                </a:cubicBezTo>
                <a:lnTo>
                  <a:pt x="131" y="385"/>
                </a:lnTo>
                <a:cubicBezTo>
                  <a:pt x="131" y="386"/>
                  <a:pt x="131" y="386"/>
                  <a:pt x="131" y="387"/>
                </a:cubicBezTo>
                <a:cubicBezTo>
                  <a:pt x="131" y="387"/>
                  <a:pt x="131" y="389"/>
                  <a:pt x="131" y="390"/>
                </a:cubicBezTo>
                <a:lnTo>
                  <a:pt x="131" y="399"/>
                </a:lnTo>
                <a:cubicBezTo>
                  <a:pt x="131" y="399"/>
                  <a:pt x="131" y="400"/>
                  <a:pt x="131" y="400"/>
                </a:cubicBezTo>
                <a:lnTo>
                  <a:pt x="131" y="438"/>
                </a:lnTo>
                <a:cubicBezTo>
                  <a:pt x="131" y="438"/>
                  <a:pt x="131" y="439"/>
                  <a:pt x="131" y="439"/>
                </a:cubicBezTo>
                <a:lnTo>
                  <a:pt x="131" y="496"/>
                </a:lnTo>
                <a:cubicBezTo>
                  <a:pt x="131" y="497"/>
                  <a:pt x="131" y="498"/>
                  <a:pt x="131" y="499"/>
                </a:cubicBezTo>
                <a:lnTo>
                  <a:pt x="130" y="689"/>
                </a:lnTo>
                <a:cubicBezTo>
                  <a:pt x="130" y="694"/>
                  <a:pt x="131" y="694"/>
                  <a:pt x="132" y="700"/>
                </a:cubicBezTo>
                <a:cubicBezTo>
                  <a:pt x="128" y="705"/>
                  <a:pt x="130" y="705"/>
                  <a:pt x="131" y="714"/>
                </a:cubicBezTo>
                <a:cubicBezTo>
                  <a:pt x="131" y="713"/>
                  <a:pt x="132" y="713"/>
                  <a:pt x="132" y="708"/>
                </a:cubicBezTo>
                <a:cubicBezTo>
                  <a:pt x="133" y="701"/>
                  <a:pt x="133" y="705"/>
                  <a:pt x="132" y="700"/>
                </a:cubicBezTo>
                <a:cubicBezTo>
                  <a:pt x="137" y="689"/>
                  <a:pt x="140" y="585"/>
                  <a:pt x="142" y="563"/>
                </a:cubicBezTo>
                <a:cubicBezTo>
                  <a:pt x="152" y="560"/>
                  <a:pt x="218" y="561"/>
                  <a:pt x="229" y="563"/>
                </a:cubicBezTo>
                <a:cubicBezTo>
                  <a:pt x="227" y="561"/>
                  <a:pt x="229" y="559"/>
                  <a:pt x="219" y="559"/>
                </a:cubicBezTo>
                <a:cubicBezTo>
                  <a:pt x="217" y="559"/>
                  <a:pt x="211" y="559"/>
                  <a:pt x="208" y="559"/>
                </a:cubicBezTo>
                <a:cubicBezTo>
                  <a:pt x="190" y="559"/>
                  <a:pt x="156" y="558"/>
                  <a:pt x="142" y="560"/>
                </a:cubicBezTo>
                <a:lnTo>
                  <a:pt x="142" y="546"/>
                </a:lnTo>
                <a:cubicBezTo>
                  <a:pt x="149" y="548"/>
                  <a:pt x="157" y="546"/>
                  <a:pt x="168" y="547"/>
                </a:cubicBezTo>
                <a:cubicBezTo>
                  <a:pt x="170" y="544"/>
                  <a:pt x="168" y="545"/>
                  <a:pt x="170" y="542"/>
                </a:cubicBezTo>
                <a:lnTo>
                  <a:pt x="138" y="543"/>
                </a:lnTo>
                <a:lnTo>
                  <a:pt x="137" y="559"/>
                </a:lnTo>
                <a:cubicBezTo>
                  <a:pt x="135" y="509"/>
                  <a:pt x="137" y="455"/>
                  <a:pt x="137" y="405"/>
                </a:cubicBezTo>
                <a:cubicBezTo>
                  <a:pt x="138" y="356"/>
                  <a:pt x="137" y="308"/>
                  <a:pt x="137" y="259"/>
                </a:cubicBezTo>
                <a:cubicBezTo>
                  <a:pt x="137" y="222"/>
                  <a:pt x="140" y="22"/>
                  <a:pt x="135" y="2"/>
                </a:cubicBezTo>
                <a:cubicBezTo>
                  <a:pt x="128" y="2"/>
                  <a:pt x="123" y="1"/>
                  <a:pt x="116" y="3"/>
                </a:cubicBezTo>
                <a:lnTo>
                  <a:pt x="114" y="4"/>
                </a:lnTo>
                <a:cubicBezTo>
                  <a:pt x="104" y="9"/>
                  <a:pt x="87" y="6"/>
                  <a:pt x="71" y="7"/>
                </a:cubicBezTo>
                <a:moveTo>
                  <a:pt x="9" y="107"/>
                </a:moveTo>
                <a:lnTo>
                  <a:pt x="8" y="124"/>
                </a:lnTo>
                <a:cubicBezTo>
                  <a:pt x="34" y="128"/>
                  <a:pt x="91" y="120"/>
                  <a:pt x="112" y="127"/>
                </a:cubicBezTo>
                <a:lnTo>
                  <a:pt x="112" y="105"/>
                </a:lnTo>
                <a:cubicBezTo>
                  <a:pt x="95" y="111"/>
                  <a:pt x="34" y="105"/>
                  <a:pt x="9" y="107"/>
                </a:cubicBezTo>
                <a:moveTo>
                  <a:pt x="9" y="71"/>
                </a:moveTo>
                <a:lnTo>
                  <a:pt x="8" y="88"/>
                </a:lnTo>
                <a:cubicBezTo>
                  <a:pt x="34" y="92"/>
                  <a:pt x="92" y="84"/>
                  <a:pt x="112" y="91"/>
                </a:cubicBezTo>
                <a:lnTo>
                  <a:pt x="112" y="68"/>
                </a:lnTo>
                <a:cubicBezTo>
                  <a:pt x="102" y="75"/>
                  <a:pt x="28" y="70"/>
                  <a:pt x="9" y="71"/>
                </a:cubicBezTo>
                <a:moveTo>
                  <a:pt x="112" y="258"/>
                </a:moveTo>
                <a:lnTo>
                  <a:pt x="114" y="321"/>
                </a:lnTo>
                <a:lnTo>
                  <a:pt x="97" y="321"/>
                </a:lnTo>
                <a:cubicBezTo>
                  <a:pt x="100" y="312"/>
                  <a:pt x="97" y="321"/>
                  <a:pt x="102" y="316"/>
                </a:cubicBezTo>
                <a:cubicBezTo>
                  <a:pt x="105" y="313"/>
                  <a:pt x="103" y="318"/>
                  <a:pt x="106" y="311"/>
                </a:cubicBezTo>
                <a:lnTo>
                  <a:pt x="112" y="258"/>
                </a:lnTo>
                <a:close/>
                <a:moveTo>
                  <a:pt x="117" y="277"/>
                </a:moveTo>
                <a:cubicBezTo>
                  <a:pt x="119" y="267"/>
                  <a:pt x="119" y="215"/>
                  <a:pt x="117" y="205"/>
                </a:cubicBezTo>
                <a:lnTo>
                  <a:pt x="117" y="196"/>
                </a:lnTo>
                <a:cubicBezTo>
                  <a:pt x="115" y="198"/>
                  <a:pt x="115" y="190"/>
                  <a:pt x="113" y="210"/>
                </a:cubicBezTo>
                <a:cubicBezTo>
                  <a:pt x="111" y="234"/>
                  <a:pt x="102" y="300"/>
                  <a:pt x="102" y="311"/>
                </a:cubicBezTo>
                <a:cubicBezTo>
                  <a:pt x="92" y="316"/>
                  <a:pt x="93" y="310"/>
                  <a:pt x="92" y="326"/>
                </a:cubicBezTo>
                <a:lnTo>
                  <a:pt x="118" y="327"/>
                </a:lnTo>
                <a:cubicBezTo>
                  <a:pt x="117" y="317"/>
                  <a:pt x="117" y="310"/>
                  <a:pt x="117" y="301"/>
                </a:cubicBezTo>
                <a:lnTo>
                  <a:pt x="117" y="277"/>
                </a:lnTo>
                <a:close/>
                <a:moveTo>
                  <a:pt x="5" y="134"/>
                </a:moveTo>
                <a:cubicBezTo>
                  <a:pt x="9" y="141"/>
                  <a:pt x="2" y="140"/>
                  <a:pt x="29" y="139"/>
                </a:cubicBezTo>
                <a:cubicBezTo>
                  <a:pt x="48" y="139"/>
                  <a:pt x="99" y="142"/>
                  <a:pt x="108" y="137"/>
                </a:cubicBezTo>
                <a:cubicBezTo>
                  <a:pt x="108" y="128"/>
                  <a:pt x="111" y="128"/>
                  <a:pt x="86" y="129"/>
                </a:cubicBezTo>
                <a:lnTo>
                  <a:pt x="10" y="129"/>
                </a:lnTo>
                <a:cubicBezTo>
                  <a:pt x="4" y="132"/>
                  <a:pt x="9" y="130"/>
                  <a:pt x="5" y="134"/>
                </a:cubicBezTo>
                <a:moveTo>
                  <a:pt x="60" y="12"/>
                </a:moveTo>
                <a:cubicBezTo>
                  <a:pt x="64" y="18"/>
                  <a:pt x="67" y="15"/>
                  <a:pt x="84" y="16"/>
                </a:cubicBezTo>
                <a:cubicBezTo>
                  <a:pt x="94" y="16"/>
                  <a:pt x="104" y="15"/>
                  <a:pt x="112" y="19"/>
                </a:cubicBezTo>
                <a:lnTo>
                  <a:pt x="112" y="9"/>
                </a:lnTo>
                <a:cubicBezTo>
                  <a:pt x="103" y="10"/>
                  <a:pt x="95" y="10"/>
                  <a:pt x="86" y="10"/>
                </a:cubicBezTo>
                <a:cubicBezTo>
                  <a:pt x="82" y="10"/>
                  <a:pt x="78" y="10"/>
                  <a:pt x="73" y="10"/>
                </a:cubicBezTo>
                <a:cubicBezTo>
                  <a:pt x="57" y="9"/>
                  <a:pt x="62" y="10"/>
                  <a:pt x="60" y="12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6" name="path 36"/>
          <p:cNvSpPr/>
          <p:nvPr/>
        </p:nvSpPr>
        <p:spPr>
          <a:xfrm>
            <a:off x="6966809" y="8429247"/>
            <a:ext cx="93515" cy="206480"/>
          </a:xfrm>
          <a:custGeom>
            <a:avLst/>
            <a:gdLst/>
            <a:ahLst/>
            <a:cxnLst/>
            <a:rect l="0" t="0" r="0" b="0"/>
            <a:pathLst>
              <a:path w="147" h="325">
                <a:moveTo>
                  <a:pt x="18" y="246"/>
                </a:moveTo>
                <a:lnTo>
                  <a:pt x="20" y="236"/>
                </a:lnTo>
                <a:cubicBezTo>
                  <a:pt x="36" y="239"/>
                  <a:pt x="56" y="246"/>
                  <a:pt x="72" y="250"/>
                </a:cubicBezTo>
                <a:lnTo>
                  <a:pt x="110" y="260"/>
                </a:lnTo>
                <a:cubicBezTo>
                  <a:pt x="116" y="262"/>
                  <a:pt x="118" y="263"/>
                  <a:pt x="124" y="264"/>
                </a:cubicBezTo>
                <a:lnTo>
                  <a:pt x="121" y="290"/>
                </a:lnTo>
                <a:cubicBezTo>
                  <a:pt x="106" y="281"/>
                  <a:pt x="32" y="255"/>
                  <a:pt x="18" y="246"/>
                </a:cubicBezTo>
                <a:moveTo>
                  <a:pt x="27" y="205"/>
                </a:moveTo>
                <a:cubicBezTo>
                  <a:pt x="57" y="209"/>
                  <a:pt x="103" y="220"/>
                  <a:pt x="130" y="220"/>
                </a:cubicBezTo>
                <a:lnTo>
                  <a:pt x="128" y="246"/>
                </a:lnTo>
                <a:lnTo>
                  <a:pt x="26" y="217"/>
                </a:lnTo>
                <a:lnTo>
                  <a:pt x="27" y="205"/>
                </a:lnTo>
                <a:close/>
                <a:moveTo>
                  <a:pt x="30" y="170"/>
                </a:moveTo>
                <a:lnTo>
                  <a:pt x="28" y="170"/>
                </a:lnTo>
                <a:lnTo>
                  <a:pt x="26" y="183"/>
                </a:lnTo>
                <a:lnTo>
                  <a:pt x="26" y="190"/>
                </a:lnTo>
                <a:cubicBezTo>
                  <a:pt x="41" y="190"/>
                  <a:pt x="67" y="196"/>
                  <a:pt x="82" y="199"/>
                </a:cubicBezTo>
                <a:cubicBezTo>
                  <a:pt x="92" y="200"/>
                  <a:pt x="102" y="202"/>
                  <a:pt x="111" y="203"/>
                </a:cubicBezTo>
                <a:cubicBezTo>
                  <a:pt x="124" y="205"/>
                  <a:pt x="133" y="203"/>
                  <a:pt x="131" y="215"/>
                </a:cubicBezTo>
                <a:lnTo>
                  <a:pt x="128" y="216"/>
                </a:lnTo>
                <a:cubicBezTo>
                  <a:pt x="128" y="216"/>
                  <a:pt x="127" y="217"/>
                  <a:pt x="127" y="217"/>
                </a:cubicBezTo>
                <a:cubicBezTo>
                  <a:pt x="126" y="217"/>
                  <a:pt x="126" y="217"/>
                  <a:pt x="125" y="217"/>
                </a:cubicBezTo>
                <a:cubicBezTo>
                  <a:pt x="124" y="217"/>
                  <a:pt x="120" y="216"/>
                  <a:pt x="119" y="216"/>
                </a:cubicBezTo>
                <a:lnTo>
                  <a:pt x="77" y="208"/>
                </a:lnTo>
                <a:cubicBezTo>
                  <a:pt x="60" y="205"/>
                  <a:pt x="40" y="203"/>
                  <a:pt x="24" y="199"/>
                </a:cubicBezTo>
                <a:lnTo>
                  <a:pt x="20" y="219"/>
                </a:lnTo>
                <a:cubicBezTo>
                  <a:pt x="20" y="219"/>
                  <a:pt x="21" y="219"/>
                  <a:pt x="21" y="219"/>
                </a:cubicBezTo>
                <a:lnTo>
                  <a:pt x="24" y="221"/>
                </a:lnTo>
                <a:cubicBezTo>
                  <a:pt x="24" y="221"/>
                  <a:pt x="25" y="221"/>
                  <a:pt x="25" y="221"/>
                </a:cubicBezTo>
                <a:lnTo>
                  <a:pt x="104" y="244"/>
                </a:lnTo>
                <a:cubicBezTo>
                  <a:pt x="109" y="245"/>
                  <a:pt x="114" y="246"/>
                  <a:pt x="119" y="247"/>
                </a:cubicBezTo>
                <a:cubicBezTo>
                  <a:pt x="130" y="250"/>
                  <a:pt x="128" y="248"/>
                  <a:pt x="127" y="259"/>
                </a:cubicBezTo>
                <a:cubicBezTo>
                  <a:pt x="121" y="262"/>
                  <a:pt x="112" y="257"/>
                  <a:pt x="102" y="254"/>
                </a:cubicBezTo>
                <a:cubicBezTo>
                  <a:pt x="92" y="251"/>
                  <a:pt x="83" y="249"/>
                  <a:pt x="74" y="246"/>
                </a:cubicBezTo>
                <a:cubicBezTo>
                  <a:pt x="56" y="241"/>
                  <a:pt x="35" y="234"/>
                  <a:pt x="17" y="229"/>
                </a:cubicBezTo>
                <a:lnTo>
                  <a:pt x="12" y="248"/>
                </a:lnTo>
                <a:cubicBezTo>
                  <a:pt x="12" y="249"/>
                  <a:pt x="13" y="249"/>
                  <a:pt x="13" y="249"/>
                </a:cubicBezTo>
                <a:lnTo>
                  <a:pt x="68" y="273"/>
                </a:lnTo>
                <a:cubicBezTo>
                  <a:pt x="77" y="276"/>
                  <a:pt x="86" y="280"/>
                  <a:pt x="96" y="284"/>
                </a:cubicBezTo>
                <a:lnTo>
                  <a:pt x="116" y="292"/>
                </a:lnTo>
                <a:cubicBezTo>
                  <a:pt x="125" y="297"/>
                  <a:pt x="119" y="290"/>
                  <a:pt x="122" y="300"/>
                </a:cubicBezTo>
                <a:cubicBezTo>
                  <a:pt x="102" y="308"/>
                  <a:pt x="44" y="269"/>
                  <a:pt x="9" y="260"/>
                </a:cubicBezTo>
                <a:cubicBezTo>
                  <a:pt x="5" y="266"/>
                  <a:pt x="1" y="273"/>
                  <a:pt x="2" y="280"/>
                </a:cubicBezTo>
                <a:cubicBezTo>
                  <a:pt x="18" y="283"/>
                  <a:pt x="60" y="316"/>
                  <a:pt x="79" y="320"/>
                </a:cubicBezTo>
                <a:cubicBezTo>
                  <a:pt x="84" y="320"/>
                  <a:pt x="82" y="320"/>
                  <a:pt x="79" y="316"/>
                </a:cubicBezTo>
                <a:cubicBezTo>
                  <a:pt x="76" y="313"/>
                  <a:pt x="50" y="300"/>
                  <a:pt x="44" y="296"/>
                </a:cubicBezTo>
                <a:cubicBezTo>
                  <a:pt x="34" y="291"/>
                  <a:pt x="13" y="282"/>
                  <a:pt x="8" y="274"/>
                </a:cubicBezTo>
                <a:lnTo>
                  <a:pt x="11" y="266"/>
                </a:lnTo>
                <a:lnTo>
                  <a:pt x="110" y="306"/>
                </a:lnTo>
                <a:lnTo>
                  <a:pt x="111" y="312"/>
                </a:lnTo>
                <a:lnTo>
                  <a:pt x="111" y="322"/>
                </a:lnTo>
                <a:cubicBezTo>
                  <a:pt x="118" y="323"/>
                  <a:pt x="117" y="321"/>
                  <a:pt x="127" y="321"/>
                </a:cubicBezTo>
                <a:cubicBezTo>
                  <a:pt x="138" y="321"/>
                  <a:pt x="141" y="326"/>
                  <a:pt x="144" y="314"/>
                </a:cubicBezTo>
                <a:cubicBezTo>
                  <a:pt x="143" y="309"/>
                  <a:pt x="144" y="297"/>
                  <a:pt x="144" y="292"/>
                </a:cubicBezTo>
                <a:cubicBezTo>
                  <a:pt x="144" y="287"/>
                  <a:pt x="144" y="285"/>
                  <a:pt x="144" y="281"/>
                </a:cubicBezTo>
                <a:cubicBezTo>
                  <a:pt x="144" y="274"/>
                  <a:pt x="146" y="276"/>
                  <a:pt x="142" y="270"/>
                </a:cubicBezTo>
                <a:lnTo>
                  <a:pt x="141" y="294"/>
                </a:lnTo>
                <a:cubicBezTo>
                  <a:pt x="141" y="303"/>
                  <a:pt x="141" y="310"/>
                  <a:pt x="142" y="319"/>
                </a:cubicBezTo>
                <a:lnTo>
                  <a:pt x="116" y="319"/>
                </a:lnTo>
                <a:cubicBezTo>
                  <a:pt x="118" y="303"/>
                  <a:pt x="116" y="309"/>
                  <a:pt x="126" y="304"/>
                </a:cubicBezTo>
                <a:cubicBezTo>
                  <a:pt x="126" y="293"/>
                  <a:pt x="135" y="227"/>
                  <a:pt x="138" y="202"/>
                </a:cubicBezTo>
                <a:cubicBezTo>
                  <a:pt x="139" y="182"/>
                  <a:pt x="139" y="191"/>
                  <a:pt x="142" y="189"/>
                </a:cubicBezTo>
                <a:lnTo>
                  <a:pt x="141" y="198"/>
                </a:lnTo>
                <a:cubicBezTo>
                  <a:pt x="146" y="195"/>
                  <a:pt x="145" y="194"/>
                  <a:pt x="142" y="189"/>
                </a:cubicBezTo>
                <a:cubicBezTo>
                  <a:pt x="145" y="180"/>
                  <a:pt x="143" y="172"/>
                  <a:pt x="143" y="165"/>
                </a:cubicBezTo>
                <a:lnTo>
                  <a:pt x="143" y="119"/>
                </a:lnTo>
                <a:cubicBezTo>
                  <a:pt x="143" y="118"/>
                  <a:pt x="143" y="118"/>
                  <a:pt x="143" y="117"/>
                </a:cubicBezTo>
                <a:cubicBezTo>
                  <a:pt x="143" y="117"/>
                  <a:pt x="143" y="116"/>
                  <a:pt x="143" y="116"/>
                </a:cubicBezTo>
                <a:lnTo>
                  <a:pt x="143" y="3"/>
                </a:lnTo>
                <a:lnTo>
                  <a:pt x="138" y="2"/>
                </a:lnTo>
                <a:cubicBezTo>
                  <a:pt x="135" y="5"/>
                  <a:pt x="137" y="102"/>
                  <a:pt x="137" y="113"/>
                </a:cubicBezTo>
                <a:lnTo>
                  <a:pt x="137" y="139"/>
                </a:lnTo>
                <a:lnTo>
                  <a:pt x="137" y="162"/>
                </a:lnTo>
                <a:cubicBezTo>
                  <a:pt x="116" y="156"/>
                  <a:pt x="58" y="156"/>
                  <a:pt x="32" y="155"/>
                </a:cubicBezTo>
                <a:lnTo>
                  <a:pt x="31" y="137"/>
                </a:lnTo>
                <a:cubicBezTo>
                  <a:pt x="32" y="134"/>
                  <a:pt x="31" y="133"/>
                  <a:pt x="42" y="134"/>
                </a:cubicBezTo>
                <a:cubicBezTo>
                  <a:pt x="72" y="137"/>
                  <a:pt x="101" y="133"/>
                  <a:pt x="131" y="133"/>
                </a:cubicBezTo>
                <a:cubicBezTo>
                  <a:pt x="131" y="133"/>
                  <a:pt x="130" y="133"/>
                  <a:pt x="130" y="133"/>
                </a:cubicBezTo>
                <a:cubicBezTo>
                  <a:pt x="129" y="134"/>
                  <a:pt x="129" y="134"/>
                  <a:pt x="128" y="134"/>
                </a:cubicBezTo>
                <a:lnTo>
                  <a:pt x="118" y="135"/>
                </a:lnTo>
                <a:cubicBezTo>
                  <a:pt x="114" y="135"/>
                  <a:pt x="109" y="135"/>
                  <a:pt x="105" y="135"/>
                </a:cubicBezTo>
                <a:cubicBezTo>
                  <a:pt x="96" y="135"/>
                  <a:pt x="88" y="135"/>
                  <a:pt x="79" y="135"/>
                </a:cubicBezTo>
                <a:cubicBezTo>
                  <a:pt x="68" y="135"/>
                  <a:pt x="37" y="136"/>
                  <a:pt x="29" y="133"/>
                </a:cubicBezTo>
                <a:lnTo>
                  <a:pt x="29" y="157"/>
                </a:lnTo>
                <a:lnTo>
                  <a:pt x="30" y="157"/>
                </a:lnTo>
                <a:lnTo>
                  <a:pt x="130" y="164"/>
                </a:lnTo>
                <a:cubicBezTo>
                  <a:pt x="138" y="174"/>
                  <a:pt x="134" y="187"/>
                  <a:pt x="132" y="203"/>
                </a:cubicBezTo>
                <a:lnTo>
                  <a:pt x="30" y="186"/>
                </a:lnTo>
                <a:lnTo>
                  <a:pt x="31" y="172"/>
                </a:lnTo>
                <a:lnTo>
                  <a:pt x="110" y="177"/>
                </a:lnTo>
                <a:cubicBezTo>
                  <a:pt x="130" y="178"/>
                  <a:pt x="131" y="180"/>
                  <a:pt x="135" y="173"/>
                </a:cubicBezTo>
                <a:cubicBezTo>
                  <a:pt x="130" y="170"/>
                  <a:pt x="136" y="172"/>
                  <a:pt x="131" y="173"/>
                </a:cubicBezTo>
                <a:cubicBezTo>
                  <a:pt x="117" y="175"/>
                  <a:pt x="102" y="173"/>
                  <a:pt x="86" y="172"/>
                </a:cubicBezTo>
                <a:cubicBezTo>
                  <a:pt x="68" y="171"/>
                  <a:pt x="47" y="168"/>
                  <a:pt x="30" y="170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8" name="path 38"/>
          <p:cNvSpPr/>
          <p:nvPr/>
        </p:nvSpPr>
        <p:spPr>
          <a:xfrm>
            <a:off x="6970536" y="8577981"/>
            <a:ext cx="76589" cy="63416"/>
          </a:xfrm>
          <a:custGeom>
            <a:avLst/>
            <a:gdLst/>
            <a:ahLst/>
            <a:cxnLst/>
            <a:rect l="0" t="0" r="0" b="0"/>
            <a:pathLst>
              <a:path w="120" h="99">
                <a:moveTo>
                  <a:pt x="73" y="82"/>
                </a:moveTo>
                <a:cubicBezTo>
                  <a:pt x="80" y="86"/>
                  <a:pt x="95" y="95"/>
                  <a:pt x="104" y="97"/>
                </a:cubicBezTo>
                <a:lnTo>
                  <a:pt x="105" y="78"/>
                </a:lnTo>
                <a:lnTo>
                  <a:pt x="105" y="72"/>
                </a:lnTo>
                <a:lnTo>
                  <a:pt x="5" y="32"/>
                </a:lnTo>
                <a:lnTo>
                  <a:pt x="2" y="40"/>
                </a:lnTo>
                <a:cubicBezTo>
                  <a:pt x="7" y="48"/>
                  <a:pt x="29" y="57"/>
                  <a:pt x="38" y="62"/>
                </a:cubicBezTo>
                <a:cubicBezTo>
                  <a:pt x="44" y="65"/>
                  <a:pt x="70" y="79"/>
                  <a:pt x="73" y="82"/>
                </a:cubicBezTo>
                <a:moveTo>
                  <a:pt x="104" y="26"/>
                </a:moveTo>
                <a:lnTo>
                  <a:pt x="66" y="16"/>
                </a:lnTo>
                <a:cubicBezTo>
                  <a:pt x="51" y="12"/>
                  <a:pt x="30" y="4"/>
                  <a:pt x="14" y="2"/>
                </a:cubicBezTo>
                <a:lnTo>
                  <a:pt x="13" y="12"/>
                </a:lnTo>
                <a:cubicBezTo>
                  <a:pt x="26" y="21"/>
                  <a:pt x="100" y="47"/>
                  <a:pt x="115" y="55"/>
                </a:cubicBezTo>
                <a:lnTo>
                  <a:pt x="118" y="30"/>
                </a:lnTo>
                <a:cubicBezTo>
                  <a:pt x="112" y="29"/>
                  <a:pt x="110" y="28"/>
                  <a:pt x="104" y="26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0" name="path 40"/>
          <p:cNvSpPr/>
          <p:nvPr/>
        </p:nvSpPr>
        <p:spPr>
          <a:xfrm>
            <a:off x="6971379" y="8671400"/>
            <a:ext cx="87472" cy="63381"/>
          </a:xfrm>
          <a:custGeom>
            <a:avLst/>
            <a:gdLst/>
            <a:ahLst/>
            <a:cxnLst/>
            <a:rect l="0" t="0" r="0" b="0"/>
            <a:pathLst>
              <a:path w="137" h="99">
                <a:moveTo>
                  <a:pt x="11" y="68"/>
                </a:moveTo>
                <a:cubicBezTo>
                  <a:pt x="20" y="75"/>
                  <a:pt x="19" y="82"/>
                  <a:pt x="31" y="82"/>
                </a:cubicBezTo>
                <a:cubicBezTo>
                  <a:pt x="41" y="82"/>
                  <a:pt x="40" y="61"/>
                  <a:pt x="42" y="52"/>
                </a:cubicBezTo>
                <a:cubicBezTo>
                  <a:pt x="45" y="34"/>
                  <a:pt x="38" y="48"/>
                  <a:pt x="66" y="48"/>
                </a:cubicBezTo>
                <a:cubicBezTo>
                  <a:pt x="68" y="39"/>
                  <a:pt x="72" y="19"/>
                  <a:pt x="72" y="9"/>
                </a:cubicBezTo>
                <a:cubicBezTo>
                  <a:pt x="76" y="11"/>
                  <a:pt x="78" y="11"/>
                  <a:pt x="85" y="11"/>
                </a:cubicBezTo>
                <a:cubicBezTo>
                  <a:pt x="95" y="9"/>
                  <a:pt x="89" y="7"/>
                  <a:pt x="96" y="7"/>
                </a:cubicBezTo>
                <a:lnTo>
                  <a:pt x="131" y="7"/>
                </a:lnTo>
                <a:lnTo>
                  <a:pt x="131" y="92"/>
                </a:lnTo>
                <a:lnTo>
                  <a:pt x="7" y="92"/>
                </a:lnTo>
                <a:cubicBezTo>
                  <a:pt x="8" y="84"/>
                  <a:pt x="11" y="77"/>
                  <a:pt x="11" y="68"/>
                </a:cubicBezTo>
                <a:moveTo>
                  <a:pt x="62" y="44"/>
                </a:moveTo>
                <a:cubicBezTo>
                  <a:pt x="53" y="45"/>
                  <a:pt x="50" y="38"/>
                  <a:pt x="42" y="32"/>
                </a:cubicBezTo>
                <a:cubicBezTo>
                  <a:pt x="41" y="33"/>
                  <a:pt x="41" y="33"/>
                  <a:pt x="40" y="36"/>
                </a:cubicBezTo>
                <a:cubicBezTo>
                  <a:pt x="40" y="37"/>
                  <a:pt x="39" y="40"/>
                  <a:pt x="39" y="41"/>
                </a:cubicBezTo>
                <a:cubicBezTo>
                  <a:pt x="38" y="42"/>
                  <a:pt x="37" y="50"/>
                  <a:pt x="37" y="53"/>
                </a:cubicBezTo>
                <a:cubicBezTo>
                  <a:pt x="36" y="62"/>
                  <a:pt x="35" y="69"/>
                  <a:pt x="34" y="77"/>
                </a:cubicBezTo>
                <a:cubicBezTo>
                  <a:pt x="19" y="78"/>
                  <a:pt x="18" y="62"/>
                  <a:pt x="8" y="60"/>
                </a:cubicBezTo>
                <a:lnTo>
                  <a:pt x="2" y="97"/>
                </a:lnTo>
                <a:cubicBezTo>
                  <a:pt x="30" y="94"/>
                  <a:pt x="129" y="98"/>
                  <a:pt x="135" y="96"/>
                </a:cubicBezTo>
                <a:lnTo>
                  <a:pt x="135" y="2"/>
                </a:lnTo>
                <a:cubicBezTo>
                  <a:pt x="123" y="2"/>
                  <a:pt x="111" y="2"/>
                  <a:pt x="99" y="2"/>
                </a:cubicBezTo>
                <a:cubicBezTo>
                  <a:pt x="79" y="2"/>
                  <a:pt x="89" y="10"/>
                  <a:pt x="77" y="5"/>
                </a:cubicBezTo>
                <a:cubicBezTo>
                  <a:pt x="72" y="3"/>
                  <a:pt x="81" y="4"/>
                  <a:pt x="70" y="2"/>
                </a:cubicBezTo>
                <a:cubicBezTo>
                  <a:pt x="66" y="8"/>
                  <a:pt x="66" y="16"/>
                  <a:pt x="66" y="22"/>
                </a:cubicBezTo>
                <a:cubicBezTo>
                  <a:pt x="65" y="26"/>
                  <a:pt x="65" y="29"/>
                  <a:pt x="64" y="33"/>
                </a:cubicBezTo>
                <a:cubicBezTo>
                  <a:pt x="64" y="34"/>
                  <a:pt x="64" y="36"/>
                  <a:pt x="64" y="38"/>
                </a:cubicBezTo>
                <a:lnTo>
                  <a:pt x="62" y="44"/>
                </a:lnTo>
                <a:close/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2" name="path 42"/>
          <p:cNvSpPr/>
          <p:nvPr/>
        </p:nvSpPr>
        <p:spPr>
          <a:xfrm>
            <a:off x="6951540" y="8615327"/>
            <a:ext cx="77096" cy="74948"/>
          </a:xfrm>
          <a:custGeom>
            <a:avLst/>
            <a:gdLst/>
            <a:ahLst/>
            <a:cxnLst/>
            <a:rect l="0" t="0" r="0" b="0"/>
            <a:pathLst>
              <a:path w="121" h="118">
                <a:moveTo>
                  <a:pt x="85" y="59"/>
                </a:moveTo>
                <a:lnTo>
                  <a:pt x="110" y="75"/>
                </a:lnTo>
                <a:cubicBezTo>
                  <a:pt x="114" y="76"/>
                  <a:pt x="114" y="76"/>
                  <a:pt x="116" y="75"/>
                </a:cubicBezTo>
                <a:lnTo>
                  <a:pt x="119" y="53"/>
                </a:lnTo>
                <a:cubicBezTo>
                  <a:pt x="109" y="49"/>
                  <a:pt x="98" y="42"/>
                  <a:pt x="89" y="37"/>
                </a:cubicBezTo>
                <a:cubicBezTo>
                  <a:pt x="75" y="32"/>
                  <a:pt x="41" y="10"/>
                  <a:pt x="22" y="2"/>
                </a:cubicBezTo>
                <a:lnTo>
                  <a:pt x="18" y="12"/>
                </a:lnTo>
                <a:cubicBezTo>
                  <a:pt x="24" y="15"/>
                  <a:pt x="30" y="20"/>
                  <a:pt x="36" y="24"/>
                </a:cubicBezTo>
                <a:cubicBezTo>
                  <a:pt x="43" y="29"/>
                  <a:pt x="47" y="31"/>
                  <a:pt x="53" y="36"/>
                </a:cubicBezTo>
                <a:cubicBezTo>
                  <a:pt x="60" y="41"/>
                  <a:pt x="81" y="54"/>
                  <a:pt x="85" y="59"/>
                </a:cubicBezTo>
                <a:moveTo>
                  <a:pt x="2" y="39"/>
                </a:moveTo>
                <a:lnTo>
                  <a:pt x="23" y="57"/>
                </a:lnTo>
                <a:cubicBezTo>
                  <a:pt x="38" y="68"/>
                  <a:pt x="74" y="102"/>
                  <a:pt x="89" y="115"/>
                </a:cubicBezTo>
                <a:lnTo>
                  <a:pt x="93" y="104"/>
                </a:lnTo>
                <a:cubicBezTo>
                  <a:pt x="93" y="100"/>
                  <a:pt x="94" y="93"/>
                  <a:pt x="95" y="87"/>
                </a:cubicBezTo>
                <a:lnTo>
                  <a:pt x="51" y="59"/>
                </a:lnTo>
                <a:cubicBezTo>
                  <a:pt x="41" y="54"/>
                  <a:pt x="21" y="37"/>
                  <a:pt x="9" y="30"/>
                </a:cubicBezTo>
                <a:cubicBezTo>
                  <a:pt x="6" y="32"/>
                  <a:pt x="3" y="34"/>
                  <a:pt x="2" y="39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4" name="path 44"/>
          <p:cNvSpPr/>
          <p:nvPr/>
        </p:nvSpPr>
        <p:spPr>
          <a:xfrm>
            <a:off x="6957483" y="8610718"/>
            <a:ext cx="52403" cy="46706"/>
          </a:xfrm>
          <a:custGeom>
            <a:avLst/>
            <a:gdLst/>
            <a:ahLst/>
            <a:cxnLst/>
            <a:rect l="0" t="0" r="0" b="0"/>
            <a:pathLst>
              <a:path w="82" h="73">
                <a:moveTo>
                  <a:pt x="78" y="71"/>
                </a:moveTo>
                <a:cubicBezTo>
                  <a:pt x="75" y="69"/>
                  <a:pt x="78" y="71"/>
                  <a:pt x="75" y="67"/>
                </a:cubicBezTo>
                <a:cubicBezTo>
                  <a:pt x="71" y="61"/>
                  <a:pt x="51" y="49"/>
                  <a:pt x="43" y="43"/>
                </a:cubicBezTo>
                <a:cubicBezTo>
                  <a:pt x="37" y="38"/>
                  <a:pt x="33" y="36"/>
                  <a:pt x="27" y="31"/>
                </a:cubicBezTo>
                <a:cubicBezTo>
                  <a:pt x="21" y="27"/>
                  <a:pt x="14" y="23"/>
                  <a:pt x="9" y="19"/>
                </a:cubicBezTo>
                <a:lnTo>
                  <a:pt x="13" y="9"/>
                </a:lnTo>
                <a:cubicBezTo>
                  <a:pt x="31" y="17"/>
                  <a:pt x="66" y="39"/>
                  <a:pt x="80" y="44"/>
                </a:cubicBezTo>
                <a:lnTo>
                  <a:pt x="77" y="39"/>
                </a:lnTo>
                <a:cubicBezTo>
                  <a:pt x="73" y="35"/>
                  <a:pt x="18" y="4"/>
                  <a:pt x="10" y="2"/>
                </a:cubicBezTo>
                <a:cubicBezTo>
                  <a:pt x="7" y="10"/>
                  <a:pt x="4" y="13"/>
                  <a:pt x="2" y="21"/>
                </a:cubicBezTo>
                <a:cubicBezTo>
                  <a:pt x="8" y="24"/>
                  <a:pt x="15" y="29"/>
                  <a:pt x="21" y="33"/>
                </a:cubicBezTo>
                <a:cubicBezTo>
                  <a:pt x="28" y="38"/>
                  <a:pt x="33" y="42"/>
                  <a:pt x="40" y="46"/>
                </a:cubicBezTo>
                <a:cubicBezTo>
                  <a:pt x="49" y="52"/>
                  <a:pt x="70" y="69"/>
                  <a:pt x="78" y="71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6" name="path 46"/>
          <p:cNvSpPr/>
          <p:nvPr/>
        </p:nvSpPr>
        <p:spPr>
          <a:xfrm>
            <a:off x="6962136" y="8036678"/>
            <a:ext cx="13733" cy="843870"/>
          </a:xfrm>
          <a:custGeom>
            <a:avLst/>
            <a:gdLst/>
            <a:ahLst/>
            <a:cxnLst/>
            <a:rect l="0" t="0" r="0" b="0"/>
            <a:pathLst>
              <a:path w="21" h="1328">
                <a:moveTo>
                  <a:pt x="5" y="1328"/>
                </a:moveTo>
                <a:lnTo>
                  <a:pt x="15" y="0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8" name="path 48"/>
          <p:cNvSpPr/>
          <p:nvPr/>
        </p:nvSpPr>
        <p:spPr>
          <a:xfrm>
            <a:off x="7802103" y="7999528"/>
            <a:ext cx="620703" cy="39433"/>
          </a:xfrm>
          <a:custGeom>
            <a:avLst/>
            <a:gdLst/>
            <a:ahLst/>
            <a:cxnLst/>
            <a:rect l="0" t="0" r="0" b="0"/>
            <a:pathLst>
              <a:path w="977" h="62">
                <a:moveTo>
                  <a:pt x="977" y="56"/>
                </a:moveTo>
                <a:lnTo>
                  <a:pt x="0" y="5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50" name="picture 5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8212238" y="8191053"/>
            <a:ext cx="170468" cy="170472"/>
          </a:xfrm>
          <a:prstGeom prst="rect">
            <a:avLst/>
          </a:prstGeom>
        </p:spPr>
      </p:pic>
      <p:pic>
        <p:nvPicPr>
          <p:cNvPr id="52" name="picture 5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600000">
            <a:off x="7628705" y="8870825"/>
            <a:ext cx="170470" cy="170470"/>
          </a:xfrm>
          <a:prstGeom prst="rect">
            <a:avLst/>
          </a:prstGeom>
        </p:spPr>
      </p:pic>
      <p:sp>
        <p:nvSpPr>
          <p:cNvPr id="54" name="path 54"/>
          <p:cNvSpPr/>
          <p:nvPr/>
        </p:nvSpPr>
        <p:spPr>
          <a:xfrm>
            <a:off x="7261655" y="8424710"/>
            <a:ext cx="216135" cy="468564"/>
          </a:xfrm>
          <a:custGeom>
            <a:avLst/>
            <a:gdLst/>
            <a:ahLst/>
            <a:cxnLst/>
            <a:rect l="0" t="0" r="0" b="0"/>
            <a:pathLst>
              <a:path w="340" h="737">
                <a:moveTo>
                  <a:pt x="5" y="597"/>
                </a:moveTo>
                <a:cubicBezTo>
                  <a:pt x="6" y="603"/>
                  <a:pt x="6" y="606"/>
                  <a:pt x="6" y="611"/>
                </a:cubicBezTo>
                <a:cubicBezTo>
                  <a:pt x="6" y="613"/>
                  <a:pt x="6" y="618"/>
                  <a:pt x="6" y="620"/>
                </a:cubicBezTo>
                <a:cubicBezTo>
                  <a:pt x="6" y="629"/>
                  <a:pt x="5" y="622"/>
                  <a:pt x="8" y="626"/>
                </a:cubicBezTo>
                <a:cubicBezTo>
                  <a:pt x="7" y="623"/>
                  <a:pt x="6" y="624"/>
                  <a:pt x="10" y="624"/>
                </a:cubicBezTo>
                <a:cubicBezTo>
                  <a:pt x="6" y="612"/>
                  <a:pt x="8" y="620"/>
                  <a:pt x="8" y="602"/>
                </a:cubicBezTo>
                <a:lnTo>
                  <a:pt x="8" y="428"/>
                </a:lnTo>
                <a:cubicBezTo>
                  <a:pt x="8" y="422"/>
                  <a:pt x="9" y="425"/>
                  <a:pt x="9" y="419"/>
                </a:cubicBezTo>
                <a:lnTo>
                  <a:pt x="8" y="50"/>
                </a:lnTo>
                <a:cubicBezTo>
                  <a:pt x="8" y="42"/>
                  <a:pt x="8" y="50"/>
                  <a:pt x="8" y="46"/>
                </a:cubicBezTo>
                <a:lnTo>
                  <a:pt x="7" y="32"/>
                </a:lnTo>
                <a:cubicBezTo>
                  <a:pt x="7" y="32"/>
                  <a:pt x="7" y="31"/>
                  <a:pt x="7" y="31"/>
                </a:cubicBezTo>
                <a:lnTo>
                  <a:pt x="7" y="17"/>
                </a:lnTo>
                <a:cubicBezTo>
                  <a:pt x="7" y="13"/>
                  <a:pt x="7" y="15"/>
                  <a:pt x="8" y="11"/>
                </a:cubicBezTo>
                <a:lnTo>
                  <a:pt x="10" y="5"/>
                </a:lnTo>
                <a:lnTo>
                  <a:pt x="19" y="5"/>
                </a:lnTo>
                <a:lnTo>
                  <a:pt x="22" y="13"/>
                </a:lnTo>
                <a:cubicBezTo>
                  <a:pt x="23" y="7"/>
                  <a:pt x="20" y="5"/>
                  <a:pt x="28" y="6"/>
                </a:cubicBezTo>
                <a:cubicBezTo>
                  <a:pt x="33" y="7"/>
                  <a:pt x="31" y="5"/>
                  <a:pt x="31" y="14"/>
                </a:cubicBezTo>
                <a:cubicBezTo>
                  <a:pt x="33" y="51"/>
                  <a:pt x="29" y="126"/>
                  <a:pt x="32" y="172"/>
                </a:cubicBezTo>
                <a:cubicBezTo>
                  <a:pt x="34" y="210"/>
                  <a:pt x="54" y="306"/>
                  <a:pt x="54" y="325"/>
                </a:cubicBezTo>
                <a:lnTo>
                  <a:pt x="22" y="326"/>
                </a:lnTo>
                <a:cubicBezTo>
                  <a:pt x="23" y="322"/>
                  <a:pt x="23" y="323"/>
                  <a:pt x="20" y="323"/>
                </a:cubicBezTo>
                <a:cubicBezTo>
                  <a:pt x="20" y="327"/>
                  <a:pt x="19" y="327"/>
                  <a:pt x="22" y="326"/>
                </a:cubicBezTo>
                <a:cubicBezTo>
                  <a:pt x="22" y="328"/>
                  <a:pt x="21" y="334"/>
                  <a:pt x="21" y="334"/>
                </a:cubicBezTo>
                <a:lnTo>
                  <a:pt x="21" y="344"/>
                </a:lnTo>
                <a:cubicBezTo>
                  <a:pt x="21" y="344"/>
                  <a:pt x="21" y="345"/>
                  <a:pt x="21" y="345"/>
                </a:cubicBezTo>
                <a:lnTo>
                  <a:pt x="21" y="373"/>
                </a:lnTo>
                <a:cubicBezTo>
                  <a:pt x="20" y="377"/>
                  <a:pt x="20" y="375"/>
                  <a:pt x="19" y="381"/>
                </a:cubicBezTo>
                <a:cubicBezTo>
                  <a:pt x="24" y="369"/>
                  <a:pt x="22" y="376"/>
                  <a:pt x="45" y="376"/>
                </a:cubicBezTo>
                <a:cubicBezTo>
                  <a:pt x="61" y="376"/>
                  <a:pt x="66" y="369"/>
                  <a:pt x="66" y="387"/>
                </a:cubicBezTo>
                <a:cubicBezTo>
                  <a:pt x="53" y="392"/>
                  <a:pt x="34" y="387"/>
                  <a:pt x="19" y="389"/>
                </a:cubicBezTo>
                <a:cubicBezTo>
                  <a:pt x="18" y="400"/>
                  <a:pt x="19" y="392"/>
                  <a:pt x="21" y="395"/>
                </a:cubicBezTo>
                <a:lnTo>
                  <a:pt x="23" y="391"/>
                </a:lnTo>
                <a:lnTo>
                  <a:pt x="65" y="391"/>
                </a:lnTo>
                <a:lnTo>
                  <a:pt x="79" y="485"/>
                </a:lnTo>
                <a:cubicBezTo>
                  <a:pt x="64" y="485"/>
                  <a:pt x="53" y="482"/>
                  <a:pt x="34" y="484"/>
                </a:cubicBezTo>
                <a:cubicBezTo>
                  <a:pt x="32" y="484"/>
                  <a:pt x="27" y="485"/>
                  <a:pt x="26" y="485"/>
                </a:cubicBezTo>
                <a:cubicBezTo>
                  <a:pt x="19" y="484"/>
                  <a:pt x="24" y="488"/>
                  <a:pt x="21" y="482"/>
                </a:cubicBezTo>
                <a:lnTo>
                  <a:pt x="19" y="514"/>
                </a:lnTo>
                <a:cubicBezTo>
                  <a:pt x="19" y="519"/>
                  <a:pt x="21" y="515"/>
                  <a:pt x="20" y="522"/>
                </a:cubicBezTo>
                <a:lnTo>
                  <a:pt x="20" y="533"/>
                </a:lnTo>
                <a:cubicBezTo>
                  <a:pt x="20" y="535"/>
                  <a:pt x="20" y="537"/>
                  <a:pt x="20" y="538"/>
                </a:cubicBezTo>
                <a:cubicBezTo>
                  <a:pt x="19" y="544"/>
                  <a:pt x="17" y="536"/>
                  <a:pt x="20" y="545"/>
                </a:cubicBezTo>
                <a:cubicBezTo>
                  <a:pt x="32" y="549"/>
                  <a:pt x="74" y="544"/>
                  <a:pt x="91" y="547"/>
                </a:cubicBezTo>
                <a:lnTo>
                  <a:pt x="92" y="558"/>
                </a:lnTo>
                <a:cubicBezTo>
                  <a:pt x="85" y="561"/>
                  <a:pt x="46" y="560"/>
                  <a:pt x="32" y="560"/>
                </a:cubicBezTo>
                <a:cubicBezTo>
                  <a:pt x="15" y="560"/>
                  <a:pt x="24" y="560"/>
                  <a:pt x="18" y="555"/>
                </a:cubicBezTo>
                <a:lnTo>
                  <a:pt x="19" y="606"/>
                </a:lnTo>
                <a:cubicBezTo>
                  <a:pt x="18" y="623"/>
                  <a:pt x="17" y="641"/>
                  <a:pt x="19" y="660"/>
                </a:cubicBezTo>
                <a:lnTo>
                  <a:pt x="21" y="562"/>
                </a:lnTo>
                <a:lnTo>
                  <a:pt x="92" y="562"/>
                </a:lnTo>
                <a:cubicBezTo>
                  <a:pt x="92" y="575"/>
                  <a:pt x="115" y="725"/>
                  <a:pt x="119" y="732"/>
                </a:cubicBezTo>
                <a:cubicBezTo>
                  <a:pt x="118" y="735"/>
                  <a:pt x="117" y="735"/>
                  <a:pt x="120" y="734"/>
                </a:cubicBezTo>
                <a:cubicBezTo>
                  <a:pt x="126" y="736"/>
                  <a:pt x="123" y="736"/>
                  <a:pt x="125" y="733"/>
                </a:cubicBezTo>
                <a:cubicBezTo>
                  <a:pt x="128" y="733"/>
                  <a:pt x="127" y="734"/>
                  <a:pt x="127" y="730"/>
                </a:cubicBezTo>
                <a:cubicBezTo>
                  <a:pt x="124" y="730"/>
                  <a:pt x="125" y="730"/>
                  <a:pt x="125" y="733"/>
                </a:cubicBezTo>
                <a:lnTo>
                  <a:pt x="120" y="734"/>
                </a:lnTo>
                <a:lnTo>
                  <a:pt x="119" y="732"/>
                </a:lnTo>
                <a:lnTo>
                  <a:pt x="118" y="669"/>
                </a:lnTo>
                <a:cubicBezTo>
                  <a:pt x="118" y="668"/>
                  <a:pt x="118" y="668"/>
                  <a:pt x="118" y="667"/>
                </a:cubicBezTo>
                <a:lnTo>
                  <a:pt x="118" y="442"/>
                </a:lnTo>
                <a:cubicBezTo>
                  <a:pt x="118" y="436"/>
                  <a:pt x="118" y="442"/>
                  <a:pt x="118" y="436"/>
                </a:cubicBezTo>
                <a:lnTo>
                  <a:pt x="118" y="351"/>
                </a:lnTo>
                <a:cubicBezTo>
                  <a:pt x="118" y="351"/>
                  <a:pt x="118" y="350"/>
                  <a:pt x="118" y="350"/>
                </a:cubicBezTo>
                <a:cubicBezTo>
                  <a:pt x="118" y="349"/>
                  <a:pt x="118" y="349"/>
                  <a:pt x="118" y="348"/>
                </a:cubicBezTo>
                <a:cubicBezTo>
                  <a:pt x="118" y="348"/>
                  <a:pt x="118" y="347"/>
                  <a:pt x="118" y="347"/>
                </a:cubicBezTo>
                <a:lnTo>
                  <a:pt x="118" y="256"/>
                </a:lnTo>
                <a:cubicBezTo>
                  <a:pt x="118" y="255"/>
                  <a:pt x="117" y="255"/>
                  <a:pt x="117" y="254"/>
                </a:cubicBezTo>
                <a:lnTo>
                  <a:pt x="117" y="205"/>
                </a:lnTo>
                <a:cubicBezTo>
                  <a:pt x="118" y="201"/>
                  <a:pt x="118" y="203"/>
                  <a:pt x="117" y="199"/>
                </a:cubicBezTo>
                <a:cubicBezTo>
                  <a:pt x="117" y="196"/>
                  <a:pt x="117" y="197"/>
                  <a:pt x="117" y="194"/>
                </a:cubicBezTo>
                <a:cubicBezTo>
                  <a:pt x="117" y="194"/>
                  <a:pt x="118" y="192"/>
                  <a:pt x="118" y="189"/>
                </a:cubicBezTo>
                <a:lnTo>
                  <a:pt x="118" y="78"/>
                </a:lnTo>
                <a:cubicBezTo>
                  <a:pt x="118" y="71"/>
                  <a:pt x="115" y="16"/>
                  <a:pt x="118" y="10"/>
                </a:cubicBezTo>
                <a:cubicBezTo>
                  <a:pt x="121" y="5"/>
                  <a:pt x="117" y="9"/>
                  <a:pt x="122" y="5"/>
                </a:cubicBezTo>
                <a:cubicBezTo>
                  <a:pt x="136" y="6"/>
                  <a:pt x="128" y="5"/>
                  <a:pt x="131" y="9"/>
                </a:cubicBezTo>
                <a:cubicBezTo>
                  <a:pt x="134" y="14"/>
                  <a:pt x="131" y="19"/>
                  <a:pt x="131" y="25"/>
                </a:cubicBezTo>
                <a:lnTo>
                  <a:pt x="132" y="40"/>
                </a:lnTo>
                <a:cubicBezTo>
                  <a:pt x="133" y="53"/>
                  <a:pt x="131" y="82"/>
                  <a:pt x="131" y="95"/>
                </a:cubicBezTo>
                <a:lnTo>
                  <a:pt x="131" y="140"/>
                </a:lnTo>
                <a:cubicBezTo>
                  <a:pt x="131" y="145"/>
                  <a:pt x="131" y="143"/>
                  <a:pt x="131" y="149"/>
                </a:cubicBezTo>
                <a:lnTo>
                  <a:pt x="130" y="271"/>
                </a:lnTo>
                <a:cubicBezTo>
                  <a:pt x="130" y="276"/>
                  <a:pt x="134" y="269"/>
                  <a:pt x="130" y="281"/>
                </a:cubicBezTo>
                <a:cubicBezTo>
                  <a:pt x="133" y="282"/>
                  <a:pt x="139" y="320"/>
                  <a:pt x="140" y="325"/>
                </a:cubicBezTo>
                <a:lnTo>
                  <a:pt x="132" y="327"/>
                </a:lnTo>
                <a:cubicBezTo>
                  <a:pt x="133" y="323"/>
                  <a:pt x="133" y="324"/>
                  <a:pt x="130" y="325"/>
                </a:cubicBezTo>
                <a:lnTo>
                  <a:pt x="131" y="322"/>
                </a:lnTo>
                <a:cubicBezTo>
                  <a:pt x="126" y="325"/>
                  <a:pt x="129" y="324"/>
                  <a:pt x="130" y="325"/>
                </a:cubicBezTo>
                <a:cubicBezTo>
                  <a:pt x="129" y="329"/>
                  <a:pt x="128" y="328"/>
                  <a:pt x="132" y="327"/>
                </a:cubicBezTo>
                <a:cubicBezTo>
                  <a:pt x="131" y="339"/>
                  <a:pt x="129" y="332"/>
                  <a:pt x="130" y="340"/>
                </a:cubicBezTo>
                <a:cubicBezTo>
                  <a:pt x="131" y="348"/>
                  <a:pt x="132" y="335"/>
                  <a:pt x="131" y="346"/>
                </a:cubicBezTo>
                <a:lnTo>
                  <a:pt x="130" y="365"/>
                </a:lnTo>
                <a:cubicBezTo>
                  <a:pt x="129" y="372"/>
                  <a:pt x="130" y="371"/>
                  <a:pt x="128" y="380"/>
                </a:cubicBezTo>
                <a:cubicBezTo>
                  <a:pt x="136" y="376"/>
                  <a:pt x="120" y="378"/>
                  <a:pt x="135" y="376"/>
                </a:cubicBezTo>
                <a:lnTo>
                  <a:pt x="140" y="376"/>
                </a:lnTo>
                <a:cubicBezTo>
                  <a:pt x="141" y="376"/>
                  <a:pt x="143" y="376"/>
                  <a:pt x="144" y="376"/>
                </a:cubicBezTo>
                <a:cubicBezTo>
                  <a:pt x="149" y="376"/>
                  <a:pt x="150" y="376"/>
                  <a:pt x="155" y="376"/>
                </a:cubicBezTo>
                <a:lnTo>
                  <a:pt x="155" y="389"/>
                </a:lnTo>
                <a:cubicBezTo>
                  <a:pt x="147" y="389"/>
                  <a:pt x="137" y="387"/>
                  <a:pt x="129" y="390"/>
                </a:cubicBezTo>
                <a:cubicBezTo>
                  <a:pt x="128" y="398"/>
                  <a:pt x="129" y="392"/>
                  <a:pt x="130" y="394"/>
                </a:cubicBezTo>
                <a:lnTo>
                  <a:pt x="130" y="402"/>
                </a:lnTo>
                <a:cubicBezTo>
                  <a:pt x="131" y="400"/>
                  <a:pt x="131" y="401"/>
                  <a:pt x="131" y="397"/>
                </a:cubicBezTo>
                <a:cubicBezTo>
                  <a:pt x="131" y="397"/>
                  <a:pt x="131" y="396"/>
                  <a:pt x="131" y="396"/>
                </a:cubicBezTo>
                <a:cubicBezTo>
                  <a:pt x="131" y="395"/>
                  <a:pt x="131" y="395"/>
                  <a:pt x="130" y="394"/>
                </a:cubicBezTo>
                <a:cubicBezTo>
                  <a:pt x="133" y="388"/>
                  <a:pt x="141" y="390"/>
                  <a:pt x="155" y="391"/>
                </a:cubicBezTo>
                <a:lnTo>
                  <a:pt x="175" y="485"/>
                </a:lnTo>
                <a:cubicBezTo>
                  <a:pt x="166" y="485"/>
                  <a:pt x="159" y="483"/>
                  <a:pt x="150" y="483"/>
                </a:cubicBezTo>
                <a:cubicBezTo>
                  <a:pt x="142" y="483"/>
                  <a:pt x="133" y="487"/>
                  <a:pt x="130" y="483"/>
                </a:cubicBezTo>
                <a:lnTo>
                  <a:pt x="130" y="477"/>
                </a:lnTo>
                <a:lnTo>
                  <a:pt x="130" y="469"/>
                </a:lnTo>
                <a:lnTo>
                  <a:pt x="130" y="464"/>
                </a:lnTo>
                <a:lnTo>
                  <a:pt x="130" y="469"/>
                </a:lnTo>
                <a:cubicBezTo>
                  <a:pt x="126" y="475"/>
                  <a:pt x="127" y="472"/>
                  <a:pt x="130" y="477"/>
                </a:cubicBezTo>
                <a:lnTo>
                  <a:pt x="130" y="483"/>
                </a:lnTo>
                <a:lnTo>
                  <a:pt x="128" y="529"/>
                </a:lnTo>
                <a:cubicBezTo>
                  <a:pt x="128" y="531"/>
                  <a:pt x="129" y="533"/>
                  <a:pt x="129" y="536"/>
                </a:cubicBezTo>
                <a:cubicBezTo>
                  <a:pt x="129" y="542"/>
                  <a:pt x="125" y="537"/>
                  <a:pt x="129" y="545"/>
                </a:cubicBezTo>
                <a:cubicBezTo>
                  <a:pt x="135" y="550"/>
                  <a:pt x="174" y="544"/>
                  <a:pt x="183" y="545"/>
                </a:cubicBezTo>
                <a:cubicBezTo>
                  <a:pt x="188" y="546"/>
                  <a:pt x="191" y="542"/>
                  <a:pt x="191" y="558"/>
                </a:cubicBezTo>
                <a:lnTo>
                  <a:pt x="130" y="560"/>
                </a:lnTo>
                <a:lnTo>
                  <a:pt x="130" y="563"/>
                </a:lnTo>
                <a:lnTo>
                  <a:pt x="192" y="562"/>
                </a:lnTo>
                <a:cubicBezTo>
                  <a:pt x="192" y="576"/>
                  <a:pt x="224" y="725"/>
                  <a:pt x="228" y="729"/>
                </a:cubicBezTo>
                <a:cubicBezTo>
                  <a:pt x="225" y="713"/>
                  <a:pt x="228" y="711"/>
                  <a:pt x="227" y="703"/>
                </a:cubicBezTo>
                <a:lnTo>
                  <a:pt x="227" y="598"/>
                </a:lnTo>
                <a:cubicBezTo>
                  <a:pt x="228" y="592"/>
                  <a:pt x="227" y="593"/>
                  <a:pt x="227" y="588"/>
                </a:cubicBezTo>
                <a:lnTo>
                  <a:pt x="228" y="327"/>
                </a:lnTo>
                <a:cubicBezTo>
                  <a:pt x="228" y="321"/>
                  <a:pt x="228" y="325"/>
                  <a:pt x="227" y="320"/>
                </a:cubicBezTo>
                <a:cubicBezTo>
                  <a:pt x="227" y="298"/>
                  <a:pt x="229" y="276"/>
                  <a:pt x="227" y="253"/>
                </a:cubicBezTo>
                <a:lnTo>
                  <a:pt x="228" y="5"/>
                </a:lnTo>
                <a:lnTo>
                  <a:pt x="242" y="5"/>
                </a:lnTo>
                <a:lnTo>
                  <a:pt x="240" y="119"/>
                </a:lnTo>
                <a:cubicBezTo>
                  <a:pt x="240" y="124"/>
                  <a:pt x="241" y="121"/>
                  <a:pt x="240" y="130"/>
                </a:cubicBezTo>
                <a:cubicBezTo>
                  <a:pt x="240" y="138"/>
                  <a:pt x="242" y="133"/>
                  <a:pt x="241" y="141"/>
                </a:cubicBezTo>
                <a:lnTo>
                  <a:pt x="240" y="254"/>
                </a:lnTo>
                <a:cubicBezTo>
                  <a:pt x="240" y="255"/>
                  <a:pt x="240" y="255"/>
                  <a:pt x="240" y="256"/>
                </a:cubicBezTo>
                <a:lnTo>
                  <a:pt x="240" y="273"/>
                </a:lnTo>
                <a:cubicBezTo>
                  <a:pt x="240" y="273"/>
                  <a:pt x="240" y="274"/>
                  <a:pt x="240" y="274"/>
                </a:cubicBezTo>
                <a:cubicBezTo>
                  <a:pt x="240" y="279"/>
                  <a:pt x="240" y="277"/>
                  <a:pt x="240" y="280"/>
                </a:cubicBezTo>
                <a:lnTo>
                  <a:pt x="240" y="300"/>
                </a:lnTo>
                <a:cubicBezTo>
                  <a:pt x="240" y="301"/>
                  <a:pt x="240" y="301"/>
                  <a:pt x="240" y="302"/>
                </a:cubicBezTo>
                <a:lnTo>
                  <a:pt x="240" y="368"/>
                </a:lnTo>
                <a:cubicBezTo>
                  <a:pt x="241" y="386"/>
                  <a:pt x="236" y="391"/>
                  <a:pt x="241" y="397"/>
                </a:cubicBezTo>
                <a:cubicBezTo>
                  <a:pt x="249" y="393"/>
                  <a:pt x="255" y="430"/>
                  <a:pt x="257" y="437"/>
                </a:cubicBezTo>
                <a:cubicBezTo>
                  <a:pt x="261" y="453"/>
                  <a:pt x="265" y="469"/>
                  <a:pt x="270" y="484"/>
                </a:cubicBezTo>
                <a:lnTo>
                  <a:pt x="238" y="485"/>
                </a:lnTo>
                <a:cubicBezTo>
                  <a:pt x="234" y="496"/>
                  <a:pt x="240" y="479"/>
                  <a:pt x="238" y="499"/>
                </a:cubicBezTo>
                <a:lnTo>
                  <a:pt x="238" y="537"/>
                </a:lnTo>
                <a:cubicBezTo>
                  <a:pt x="238" y="542"/>
                  <a:pt x="235" y="538"/>
                  <a:pt x="239" y="544"/>
                </a:cubicBezTo>
                <a:cubicBezTo>
                  <a:pt x="244" y="549"/>
                  <a:pt x="272" y="543"/>
                  <a:pt x="290" y="547"/>
                </a:cubicBezTo>
                <a:cubicBezTo>
                  <a:pt x="292" y="552"/>
                  <a:pt x="293" y="554"/>
                  <a:pt x="293" y="560"/>
                </a:cubicBezTo>
                <a:cubicBezTo>
                  <a:pt x="279" y="559"/>
                  <a:pt x="250" y="559"/>
                  <a:pt x="238" y="561"/>
                </a:cubicBezTo>
                <a:lnTo>
                  <a:pt x="238" y="571"/>
                </a:lnTo>
                <a:lnTo>
                  <a:pt x="239" y="564"/>
                </a:lnTo>
                <a:cubicBezTo>
                  <a:pt x="240" y="563"/>
                  <a:pt x="241" y="563"/>
                  <a:pt x="244" y="562"/>
                </a:cubicBezTo>
                <a:cubicBezTo>
                  <a:pt x="247" y="562"/>
                  <a:pt x="249" y="562"/>
                  <a:pt x="251" y="562"/>
                </a:cubicBezTo>
                <a:lnTo>
                  <a:pt x="290" y="563"/>
                </a:lnTo>
                <a:cubicBezTo>
                  <a:pt x="302" y="591"/>
                  <a:pt x="326" y="714"/>
                  <a:pt x="337" y="728"/>
                </a:cubicBezTo>
                <a:cubicBezTo>
                  <a:pt x="336" y="724"/>
                  <a:pt x="335" y="718"/>
                  <a:pt x="335" y="715"/>
                </a:cubicBezTo>
                <a:cubicBezTo>
                  <a:pt x="335" y="711"/>
                  <a:pt x="338" y="697"/>
                  <a:pt x="337" y="688"/>
                </a:cubicBezTo>
                <a:cubicBezTo>
                  <a:pt x="336" y="680"/>
                  <a:pt x="336" y="686"/>
                  <a:pt x="337" y="679"/>
                </a:cubicBezTo>
                <a:cubicBezTo>
                  <a:pt x="337" y="672"/>
                  <a:pt x="336" y="676"/>
                  <a:pt x="336" y="670"/>
                </a:cubicBezTo>
                <a:cubicBezTo>
                  <a:pt x="336" y="665"/>
                  <a:pt x="337" y="667"/>
                  <a:pt x="337" y="661"/>
                </a:cubicBezTo>
                <a:cubicBezTo>
                  <a:pt x="337" y="657"/>
                  <a:pt x="336" y="657"/>
                  <a:pt x="336" y="652"/>
                </a:cubicBezTo>
                <a:cubicBezTo>
                  <a:pt x="336" y="652"/>
                  <a:pt x="337" y="651"/>
                  <a:pt x="337" y="651"/>
                </a:cubicBezTo>
                <a:cubicBezTo>
                  <a:pt x="337" y="651"/>
                  <a:pt x="337" y="650"/>
                  <a:pt x="337" y="650"/>
                </a:cubicBezTo>
                <a:cubicBezTo>
                  <a:pt x="338" y="644"/>
                  <a:pt x="339" y="651"/>
                  <a:pt x="336" y="648"/>
                </a:cubicBezTo>
                <a:lnTo>
                  <a:pt x="336" y="652"/>
                </a:lnTo>
                <a:cubicBezTo>
                  <a:pt x="331" y="641"/>
                  <a:pt x="336" y="623"/>
                  <a:pt x="333" y="611"/>
                </a:cubicBezTo>
                <a:lnTo>
                  <a:pt x="333" y="608"/>
                </a:lnTo>
                <a:lnTo>
                  <a:pt x="333" y="597"/>
                </a:lnTo>
                <a:lnTo>
                  <a:pt x="333" y="594"/>
                </a:lnTo>
                <a:cubicBezTo>
                  <a:pt x="336" y="585"/>
                  <a:pt x="334" y="553"/>
                  <a:pt x="333" y="542"/>
                </a:cubicBezTo>
                <a:lnTo>
                  <a:pt x="331" y="549"/>
                </a:lnTo>
                <a:cubicBezTo>
                  <a:pt x="331" y="550"/>
                  <a:pt x="331" y="553"/>
                  <a:pt x="331" y="554"/>
                </a:cubicBezTo>
                <a:cubicBezTo>
                  <a:pt x="331" y="562"/>
                  <a:pt x="330" y="589"/>
                  <a:pt x="333" y="594"/>
                </a:cubicBezTo>
                <a:lnTo>
                  <a:pt x="333" y="597"/>
                </a:lnTo>
                <a:cubicBezTo>
                  <a:pt x="332" y="599"/>
                  <a:pt x="332" y="594"/>
                  <a:pt x="332" y="602"/>
                </a:cubicBezTo>
                <a:cubicBezTo>
                  <a:pt x="332" y="612"/>
                  <a:pt x="332" y="605"/>
                  <a:pt x="333" y="608"/>
                </a:cubicBezTo>
                <a:lnTo>
                  <a:pt x="333" y="611"/>
                </a:lnTo>
                <a:cubicBezTo>
                  <a:pt x="329" y="616"/>
                  <a:pt x="331" y="662"/>
                  <a:pt x="332" y="670"/>
                </a:cubicBezTo>
                <a:cubicBezTo>
                  <a:pt x="332" y="687"/>
                  <a:pt x="330" y="682"/>
                  <a:pt x="329" y="684"/>
                </a:cubicBezTo>
                <a:cubicBezTo>
                  <a:pt x="326" y="665"/>
                  <a:pt x="316" y="632"/>
                  <a:pt x="310" y="612"/>
                </a:cubicBezTo>
                <a:lnTo>
                  <a:pt x="292" y="543"/>
                </a:lnTo>
                <a:lnTo>
                  <a:pt x="242" y="542"/>
                </a:lnTo>
                <a:cubicBezTo>
                  <a:pt x="244" y="537"/>
                  <a:pt x="243" y="524"/>
                  <a:pt x="243" y="517"/>
                </a:cubicBezTo>
                <a:cubicBezTo>
                  <a:pt x="243" y="479"/>
                  <a:pt x="238" y="487"/>
                  <a:pt x="272" y="490"/>
                </a:cubicBezTo>
                <a:cubicBezTo>
                  <a:pt x="274" y="487"/>
                  <a:pt x="274" y="490"/>
                  <a:pt x="274" y="482"/>
                </a:cubicBezTo>
                <a:cubicBezTo>
                  <a:pt x="275" y="477"/>
                  <a:pt x="265" y="443"/>
                  <a:pt x="263" y="436"/>
                </a:cubicBezTo>
                <a:cubicBezTo>
                  <a:pt x="246" y="368"/>
                  <a:pt x="250" y="402"/>
                  <a:pt x="244" y="389"/>
                </a:cubicBezTo>
                <a:lnTo>
                  <a:pt x="246" y="98"/>
                </a:lnTo>
                <a:cubicBezTo>
                  <a:pt x="246" y="81"/>
                  <a:pt x="249" y="14"/>
                  <a:pt x="242" y="3"/>
                </a:cubicBezTo>
                <a:cubicBezTo>
                  <a:pt x="222" y="0"/>
                  <a:pt x="221" y="3"/>
                  <a:pt x="222" y="24"/>
                </a:cubicBezTo>
                <a:lnTo>
                  <a:pt x="222" y="678"/>
                </a:lnTo>
                <a:cubicBezTo>
                  <a:pt x="216" y="668"/>
                  <a:pt x="197" y="563"/>
                  <a:pt x="193" y="543"/>
                </a:cubicBezTo>
                <a:lnTo>
                  <a:pt x="134" y="542"/>
                </a:lnTo>
                <a:lnTo>
                  <a:pt x="134" y="490"/>
                </a:lnTo>
                <a:lnTo>
                  <a:pt x="179" y="490"/>
                </a:lnTo>
                <a:cubicBezTo>
                  <a:pt x="180" y="475"/>
                  <a:pt x="172" y="448"/>
                  <a:pt x="169" y="431"/>
                </a:cubicBezTo>
                <a:cubicBezTo>
                  <a:pt x="166" y="412"/>
                  <a:pt x="160" y="393"/>
                  <a:pt x="158" y="374"/>
                </a:cubicBezTo>
                <a:cubicBezTo>
                  <a:pt x="150" y="373"/>
                  <a:pt x="145" y="374"/>
                  <a:pt x="134" y="374"/>
                </a:cubicBezTo>
                <a:cubicBezTo>
                  <a:pt x="133" y="364"/>
                  <a:pt x="134" y="354"/>
                  <a:pt x="134" y="344"/>
                </a:cubicBezTo>
                <a:cubicBezTo>
                  <a:pt x="133" y="323"/>
                  <a:pt x="135" y="334"/>
                  <a:pt x="145" y="329"/>
                </a:cubicBezTo>
                <a:cubicBezTo>
                  <a:pt x="146" y="316"/>
                  <a:pt x="142" y="303"/>
                  <a:pt x="139" y="291"/>
                </a:cubicBezTo>
                <a:cubicBezTo>
                  <a:pt x="131" y="258"/>
                  <a:pt x="135" y="198"/>
                  <a:pt x="135" y="162"/>
                </a:cubicBezTo>
                <a:lnTo>
                  <a:pt x="136" y="18"/>
                </a:lnTo>
                <a:cubicBezTo>
                  <a:pt x="136" y="14"/>
                  <a:pt x="136" y="12"/>
                  <a:pt x="135" y="9"/>
                </a:cubicBezTo>
                <a:lnTo>
                  <a:pt x="132" y="3"/>
                </a:lnTo>
                <a:cubicBezTo>
                  <a:pt x="132" y="3"/>
                  <a:pt x="132" y="3"/>
                  <a:pt x="131" y="2"/>
                </a:cubicBezTo>
                <a:lnTo>
                  <a:pt x="115" y="3"/>
                </a:lnTo>
                <a:cubicBezTo>
                  <a:pt x="108" y="26"/>
                  <a:pt x="113" y="120"/>
                  <a:pt x="112" y="150"/>
                </a:cubicBezTo>
                <a:cubicBezTo>
                  <a:pt x="110" y="206"/>
                  <a:pt x="112" y="264"/>
                  <a:pt x="112" y="319"/>
                </a:cubicBezTo>
                <a:cubicBezTo>
                  <a:pt x="111" y="376"/>
                  <a:pt x="112" y="433"/>
                  <a:pt x="112" y="489"/>
                </a:cubicBezTo>
                <a:cubicBezTo>
                  <a:pt x="111" y="545"/>
                  <a:pt x="115" y="603"/>
                  <a:pt x="113" y="659"/>
                </a:cubicBezTo>
                <a:lnTo>
                  <a:pt x="110" y="651"/>
                </a:lnTo>
                <a:cubicBezTo>
                  <a:pt x="110" y="648"/>
                  <a:pt x="110" y="647"/>
                  <a:pt x="109" y="644"/>
                </a:cubicBezTo>
                <a:lnTo>
                  <a:pt x="94" y="543"/>
                </a:lnTo>
                <a:lnTo>
                  <a:pt x="22" y="543"/>
                </a:lnTo>
                <a:cubicBezTo>
                  <a:pt x="25" y="532"/>
                  <a:pt x="23" y="504"/>
                  <a:pt x="24" y="490"/>
                </a:cubicBezTo>
                <a:cubicBezTo>
                  <a:pt x="29" y="490"/>
                  <a:pt x="78" y="492"/>
                  <a:pt x="83" y="488"/>
                </a:cubicBezTo>
                <a:cubicBezTo>
                  <a:pt x="87" y="483"/>
                  <a:pt x="68" y="377"/>
                  <a:pt x="67" y="374"/>
                </a:cubicBezTo>
                <a:cubicBezTo>
                  <a:pt x="51" y="373"/>
                  <a:pt x="40" y="374"/>
                  <a:pt x="24" y="374"/>
                </a:cubicBezTo>
                <a:lnTo>
                  <a:pt x="24" y="331"/>
                </a:lnTo>
                <a:lnTo>
                  <a:pt x="59" y="330"/>
                </a:lnTo>
                <a:cubicBezTo>
                  <a:pt x="60" y="311"/>
                  <a:pt x="52" y="274"/>
                  <a:pt x="49" y="253"/>
                </a:cubicBezTo>
                <a:cubicBezTo>
                  <a:pt x="45" y="227"/>
                  <a:pt x="39" y="205"/>
                  <a:pt x="36" y="179"/>
                </a:cubicBezTo>
                <a:cubicBezTo>
                  <a:pt x="34" y="162"/>
                  <a:pt x="33" y="16"/>
                  <a:pt x="36" y="2"/>
                </a:cubicBezTo>
                <a:lnTo>
                  <a:pt x="5" y="2"/>
                </a:lnTo>
                <a:cubicBezTo>
                  <a:pt x="0" y="28"/>
                  <a:pt x="2" y="57"/>
                  <a:pt x="2" y="84"/>
                </a:cubicBezTo>
                <a:lnTo>
                  <a:pt x="3" y="308"/>
                </a:lnTo>
                <a:cubicBezTo>
                  <a:pt x="3" y="357"/>
                  <a:pt x="2" y="404"/>
                  <a:pt x="3" y="453"/>
                </a:cubicBezTo>
                <a:cubicBezTo>
                  <a:pt x="3" y="472"/>
                  <a:pt x="1" y="585"/>
                  <a:pt x="5" y="597"/>
                </a:cubicBezTo>
                <a:moveTo>
                  <a:pt x="22" y="326"/>
                </a:moveTo>
                <a:cubicBezTo>
                  <a:pt x="19" y="327"/>
                  <a:pt x="20" y="327"/>
                  <a:pt x="20" y="323"/>
                </a:cubicBezTo>
                <a:cubicBezTo>
                  <a:pt x="22" y="318"/>
                  <a:pt x="21" y="186"/>
                  <a:pt x="21" y="171"/>
                </a:cubicBezTo>
                <a:cubicBezTo>
                  <a:pt x="21" y="158"/>
                  <a:pt x="21" y="147"/>
                  <a:pt x="21" y="134"/>
                </a:cubicBezTo>
                <a:cubicBezTo>
                  <a:pt x="21" y="120"/>
                  <a:pt x="22" y="108"/>
                  <a:pt x="22" y="95"/>
                </a:cubicBezTo>
                <a:cubicBezTo>
                  <a:pt x="22" y="81"/>
                  <a:pt x="22" y="69"/>
                  <a:pt x="22" y="55"/>
                </a:cubicBezTo>
                <a:cubicBezTo>
                  <a:pt x="22" y="42"/>
                  <a:pt x="23" y="25"/>
                  <a:pt x="22" y="13"/>
                </a:cubicBezTo>
                <a:lnTo>
                  <a:pt x="19" y="5"/>
                </a:lnTo>
                <a:lnTo>
                  <a:pt x="10" y="5"/>
                </a:lnTo>
                <a:lnTo>
                  <a:pt x="8" y="11"/>
                </a:lnTo>
                <a:cubicBezTo>
                  <a:pt x="7" y="15"/>
                  <a:pt x="7" y="13"/>
                  <a:pt x="7" y="17"/>
                </a:cubicBezTo>
                <a:lnTo>
                  <a:pt x="7" y="31"/>
                </a:lnTo>
                <a:cubicBezTo>
                  <a:pt x="7" y="31"/>
                  <a:pt x="7" y="32"/>
                  <a:pt x="7" y="32"/>
                </a:cubicBezTo>
                <a:lnTo>
                  <a:pt x="8" y="46"/>
                </a:lnTo>
                <a:cubicBezTo>
                  <a:pt x="8" y="50"/>
                  <a:pt x="8" y="42"/>
                  <a:pt x="8" y="50"/>
                </a:cubicBezTo>
                <a:lnTo>
                  <a:pt x="9" y="419"/>
                </a:lnTo>
                <a:cubicBezTo>
                  <a:pt x="9" y="425"/>
                  <a:pt x="8" y="422"/>
                  <a:pt x="8" y="428"/>
                </a:cubicBezTo>
                <a:lnTo>
                  <a:pt x="8" y="602"/>
                </a:lnTo>
                <a:cubicBezTo>
                  <a:pt x="8" y="620"/>
                  <a:pt x="6" y="612"/>
                  <a:pt x="10" y="624"/>
                </a:cubicBezTo>
                <a:lnTo>
                  <a:pt x="8" y="626"/>
                </a:lnTo>
                <a:cubicBezTo>
                  <a:pt x="8" y="630"/>
                  <a:pt x="9" y="633"/>
                  <a:pt x="9" y="633"/>
                </a:cubicBezTo>
                <a:lnTo>
                  <a:pt x="9" y="667"/>
                </a:lnTo>
                <a:cubicBezTo>
                  <a:pt x="9" y="668"/>
                  <a:pt x="9" y="668"/>
                  <a:pt x="9" y="669"/>
                </a:cubicBezTo>
                <a:cubicBezTo>
                  <a:pt x="8" y="669"/>
                  <a:pt x="8" y="670"/>
                  <a:pt x="8" y="670"/>
                </a:cubicBezTo>
                <a:lnTo>
                  <a:pt x="8" y="695"/>
                </a:lnTo>
                <a:cubicBezTo>
                  <a:pt x="8" y="702"/>
                  <a:pt x="9" y="709"/>
                  <a:pt x="9" y="717"/>
                </a:cubicBezTo>
                <a:cubicBezTo>
                  <a:pt x="8" y="727"/>
                  <a:pt x="7" y="732"/>
                  <a:pt x="14" y="735"/>
                </a:cubicBezTo>
                <a:cubicBezTo>
                  <a:pt x="20" y="729"/>
                  <a:pt x="18" y="727"/>
                  <a:pt x="19" y="716"/>
                </a:cubicBezTo>
                <a:cubicBezTo>
                  <a:pt x="19" y="710"/>
                  <a:pt x="19" y="705"/>
                  <a:pt x="19" y="698"/>
                </a:cubicBezTo>
                <a:cubicBezTo>
                  <a:pt x="19" y="691"/>
                  <a:pt x="19" y="662"/>
                  <a:pt x="19" y="660"/>
                </a:cubicBezTo>
                <a:cubicBezTo>
                  <a:pt x="17" y="641"/>
                  <a:pt x="18" y="623"/>
                  <a:pt x="19" y="606"/>
                </a:cubicBezTo>
                <a:lnTo>
                  <a:pt x="18" y="555"/>
                </a:lnTo>
                <a:cubicBezTo>
                  <a:pt x="24" y="560"/>
                  <a:pt x="15" y="560"/>
                  <a:pt x="32" y="560"/>
                </a:cubicBezTo>
                <a:cubicBezTo>
                  <a:pt x="46" y="560"/>
                  <a:pt x="85" y="561"/>
                  <a:pt x="92" y="558"/>
                </a:cubicBezTo>
                <a:lnTo>
                  <a:pt x="91" y="547"/>
                </a:lnTo>
                <a:cubicBezTo>
                  <a:pt x="74" y="544"/>
                  <a:pt x="32" y="549"/>
                  <a:pt x="20" y="545"/>
                </a:cubicBezTo>
                <a:cubicBezTo>
                  <a:pt x="17" y="536"/>
                  <a:pt x="19" y="544"/>
                  <a:pt x="20" y="538"/>
                </a:cubicBezTo>
                <a:cubicBezTo>
                  <a:pt x="20" y="537"/>
                  <a:pt x="20" y="535"/>
                  <a:pt x="20" y="533"/>
                </a:cubicBezTo>
                <a:lnTo>
                  <a:pt x="20" y="522"/>
                </a:lnTo>
                <a:cubicBezTo>
                  <a:pt x="21" y="515"/>
                  <a:pt x="19" y="519"/>
                  <a:pt x="19" y="514"/>
                </a:cubicBezTo>
                <a:lnTo>
                  <a:pt x="21" y="482"/>
                </a:lnTo>
                <a:lnTo>
                  <a:pt x="21" y="395"/>
                </a:lnTo>
                <a:cubicBezTo>
                  <a:pt x="19" y="392"/>
                  <a:pt x="18" y="400"/>
                  <a:pt x="19" y="389"/>
                </a:cubicBezTo>
                <a:cubicBezTo>
                  <a:pt x="34" y="387"/>
                  <a:pt x="53" y="392"/>
                  <a:pt x="66" y="387"/>
                </a:cubicBezTo>
                <a:cubicBezTo>
                  <a:pt x="66" y="369"/>
                  <a:pt x="61" y="376"/>
                  <a:pt x="45" y="376"/>
                </a:cubicBezTo>
                <a:cubicBezTo>
                  <a:pt x="22" y="376"/>
                  <a:pt x="24" y="369"/>
                  <a:pt x="19" y="381"/>
                </a:cubicBezTo>
                <a:cubicBezTo>
                  <a:pt x="20" y="375"/>
                  <a:pt x="20" y="377"/>
                  <a:pt x="21" y="373"/>
                </a:cubicBezTo>
                <a:lnTo>
                  <a:pt x="21" y="345"/>
                </a:lnTo>
                <a:cubicBezTo>
                  <a:pt x="21" y="345"/>
                  <a:pt x="21" y="344"/>
                  <a:pt x="21" y="344"/>
                </a:cubicBezTo>
                <a:lnTo>
                  <a:pt x="21" y="334"/>
                </a:lnTo>
                <a:cubicBezTo>
                  <a:pt x="21" y="334"/>
                  <a:pt x="22" y="328"/>
                  <a:pt x="22" y="326"/>
                </a:cubicBezTo>
                <a:moveTo>
                  <a:pt x="130" y="483"/>
                </a:moveTo>
                <a:lnTo>
                  <a:pt x="130" y="477"/>
                </a:lnTo>
                <a:cubicBezTo>
                  <a:pt x="127" y="472"/>
                  <a:pt x="126" y="475"/>
                  <a:pt x="130" y="469"/>
                </a:cubicBezTo>
                <a:lnTo>
                  <a:pt x="130" y="464"/>
                </a:lnTo>
                <a:cubicBezTo>
                  <a:pt x="129" y="458"/>
                  <a:pt x="129" y="437"/>
                  <a:pt x="129" y="431"/>
                </a:cubicBezTo>
                <a:cubicBezTo>
                  <a:pt x="130" y="423"/>
                  <a:pt x="129" y="410"/>
                  <a:pt x="130" y="402"/>
                </a:cubicBezTo>
                <a:lnTo>
                  <a:pt x="130" y="394"/>
                </a:lnTo>
                <a:cubicBezTo>
                  <a:pt x="129" y="392"/>
                  <a:pt x="128" y="398"/>
                  <a:pt x="129" y="390"/>
                </a:cubicBezTo>
                <a:cubicBezTo>
                  <a:pt x="137" y="387"/>
                  <a:pt x="147" y="389"/>
                  <a:pt x="155" y="389"/>
                </a:cubicBezTo>
                <a:lnTo>
                  <a:pt x="155" y="376"/>
                </a:lnTo>
                <a:cubicBezTo>
                  <a:pt x="150" y="376"/>
                  <a:pt x="149" y="376"/>
                  <a:pt x="144" y="376"/>
                </a:cubicBezTo>
                <a:cubicBezTo>
                  <a:pt x="143" y="376"/>
                  <a:pt x="141" y="376"/>
                  <a:pt x="140" y="376"/>
                </a:cubicBezTo>
                <a:lnTo>
                  <a:pt x="135" y="376"/>
                </a:lnTo>
                <a:cubicBezTo>
                  <a:pt x="120" y="378"/>
                  <a:pt x="136" y="376"/>
                  <a:pt x="128" y="380"/>
                </a:cubicBezTo>
                <a:cubicBezTo>
                  <a:pt x="130" y="371"/>
                  <a:pt x="129" y="372"/>
                  <a:pt x="130" y="365"/>
                </a:cubicBezTo>
                <a:lnTo>
                  <a:pt x="131" y="346"/>
                </a:lnTo>
                <a:cubicBezTo>
                  <a:pt x="132" y="335"/>
                  <a:pt x="131" y="348"/>
                  <a:pt x="130" y="340"/>
                </a:cubicBezTo>
                <a:cubicBezTo>
                  <a:pt x="129" y="332"/>
                  <a:pt x="131" y="339"/>
                  <a:pt x="132" y="327"/>
                </a:cubicBezTo>
                <a:cubicBezTo>
                  <a:pt x="128" y="328"/>
                  <a:pt x="129" y="329"/>
                  <a:pt x="130" y="325"/>
                </a:cubicBezTo>
                <a:cubicBezTo>
                  <a:pt x="129" y="324"/>
                  <a:pt x="126" y="325"/>
                  <a:pt x="131" y="322"/>
                </a:cubicBezTo>
                <a:cubicBezTo>
                  <a:pt x="131" y="309"/>
                  <a:pt x="130" y="295"/>
                  <a:pt x="130" y="281"/>
                </a:cubicBezTo>
                <a:cubicBezTo>
                  <a:pt x="134" y="269"/>
                  <a:pt x="130" y="276"/>
                  <a:pt x="130" y="271"/>
                </a:cubicBezTo>
                <a:lnTo>
                  <a:pt x="131" y="149"/>
                </a:lnTo>
                <a:cubicBezTo>
                  <a:pt x="131" y="143"/>
                  <a:pt x="131" y="145"/>
                  <a:pt x="131" y="140"/>
                </a:cubicBezTo>
                <a:lnTo>
                  <a:pt x="131" y="95"/>
                </a:lnTo>
                <a:cubicBezTo>
                  <a:pt x="131" y="82"/>
                  <a:pt x="133" y="53"/>
                  <a:pt x="132" y="40"/>
                </a:cubicBezTo>
                <a:lnTo>
                  <a:pt x="131" y="25"/>
                </a:lnTo>
                <a:cubicBezTo>
                  <a:pt x="131" y="19"/>
                  <a:pt x="134" y="14"/>
                  <a:pt x="131" y="9"/>
                </a:cubicBezTo>
                <a:cubicBezTo>
                  <a:pt x="128" y="5"/>
                  <a:pt x="136" y="6"/>
                  <a:pt x="122" y="5"/>
                </a:cubicBezTo>
                <a:cubicBezTo>
                  <a:pt x="117" y="9"/>
                  <a:pt x="121" y="5"/>
                  <a:pt x="118" y="10"/>
                </a:cubicBezTo>
                <a:cubicBezTo>
                  <a:pt x="115" y="16"/>
                  <a:pt x="118" y="71"/>
                  <a:pt x="118" y="78"/>
                </a:cubicBezTo>
                <a:lnTo>
                  <a:pt x="118" y="189"/>
                </a:lnTo>
                <a:cubicBezTo>
                  <a:pt x="118" y="192"/>
                  <a:pt x="117" y="194"/>
                  <a:pt x="117" y="194"/>
                </a:cubicBezTo>
                <a:cubicBezTo>
                  <a:pt x="117" y="197"/>
                  <a:pt x="117" y="196"/>
                  <a:pt x="117" y="199"/>
                </a:cubicBezTo>
                <a:cubicBezTo>
                  <a:pt x="118" y="203"/>
                  <a:pt x="118" y="201"/>
                  <a:pt x="117" y="205"/>
                </a:cubicBezTo>
                <a:lnTo>
                  <a:pt x="117" y="254"/>
                </a:lnTo>
                <a:cubicBezTo>
                  <a:pt x="117" y="255"/>
                  <a:pt x="118" y="255"/>
                  <a:pt x="118" y="256"/>
                </a:cubicBezTo>
                <a:lnTo>
                  <a:pt x="118" y="347"/>
                </a:lnTo>
                <a:cubicBezTo>
                  <a:pt x="118" y="347"/>
                  <a:pt x="118" y="348"/>
                  <a:pt x="118" y="348"/>
                </a:cubicBezTo>
                <a:cubicBezTo>
                  <a:pt x="118" y="349"/>
                  <a:pt x="118" y="349"/>
                  <a:pt x="118" y="350"/>
                </a:cubicBezTo>
                <a:cubicBezTo>
                  <a:pt x="118" y="350"/>
                  <a:pt x="118" y="351"/>
                  <a:pt x="118" y="351"/>
                </a:cubicBezTo>
                <a:lnTo>
                  <a:pt x="118" y="436"/>
                </a:lnTo>
                <a:cubicBezTo>
                  <a:pt x="118" y="442"/>
                  <a:pt x="118" y="436"/>
                  <a:pt x="118" y="442"/>
                </a:cubicBezTo>
                <a:lnTo>
                  <a:pt x="118" y="667"/>
                </a:lnTo>
                <a:cubicBezTo>
                  <a:pt x="118" y="668"/>
                  <a:pt x="118" y="668"/>
                  <a:pt x="118" y="669"/>
                </a:cubicBezTo>
                <a:lnTo>
                  <a:pt x="119" y="732"/>
                </a:lnTo>
                <a:lnTo>
                  <a:pt x="120" y="734"/>
                </a:lnTo>
                <a:lnTo>
                  <a:pt x="125" y="733"/>
                </a:lnTo>
                <a:cubicBezTo>
                  <a:pt x="125" y="730"/>
                  <a:pt x="124" y="730"/>
                  <a:pt x="127" y="730"/>
                </a:cubicBezTo>
                <a:cubicBezTo>
                  <a:pt x="129" y="701"/>
                  <a:pt x="129" y="670"/>
                  <a:pt x="129" y="642"/>
                </a:cubicBezTo>
                <a:cubicBezTo>
                  <a:pt x="129" y="631"/>
                  <a:pt x="128" y="569"/>
                  <a:pt x="130" y="563"/>
                </a:cubicBezTo>
                <a:lnTo>
                  <a:pt x="130" y="560"/>
                </a:lnTo>
                <a:lnTo>
                  <a:pt x="191" y="558"/>
                </a:lnTo>
                <a:cubicBezTo>
                  <a:pt x="191" y="542"/>
                  <a:pt x="188" y="546"/>
                  <a:pt x="183" y="545"/>
                </a:cubicBezTo>
                <a:cubicBezTo>
                  <a:pt x="174" y="544"/>
                  <a:pt x="135" y="550"/>
                  <a:pt x="129" y="545"/>
                </a:cubicBezTo>
                <a:cubicBezTo>
                  <a:pt x="125" y="537"/>
                  <a:pt x="129" y="542"/>
                  <a:pt x="129" y="536"/>
                </a:cubicBezTo>
                <a:cubicBezTo>
                  <a:pt x="129" y="533"/>
                  <a:pt x="128" y="531"/>
                  <a:pt x="128" y="529"/>
                </a:cubicBezTo>
                <a:lnTo>
                  <a:pt x="130" y="483"/>
                </a:lnTo>
                <a:close/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6" name="path 56"/>
          <p:cNvSpPr/>
          <p:nvPr/>
        </p:nvSpPr>
        <p:spPr>
          <a:xfrm>
            <a:off x="7165571" y="8026590"/>
            <a:ext cx="524604" cy="921158"/>
          </a:xfrm>
          <a:custGeom>
            <a:avLst/>
            <a:gdLst/>
            <a:ahLst/>
            <a:cxnLst/>
            <a:rect l="0" t="0" r="0" b="0"/>
            <a:pathLst>
              <a:path w="826" h="1450">
                <a:moveTo>
                  <a:pt x="821" y="1447"/>
                </a:moveTo>
                <a:lnTo>
                  <a:pt x="4" y="2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6" name="group 6"/>
          <p:cNvGrpSpPr/>
          <p:nvPr/>
        </p:nvGrpSpPr>
        <p:grpSpPr>
          <a:xfrm rot="21600000">
            <a:off x="7619974" y="8026357"/>
            <a:ext cx="639870" cy="254289"/>
            <a:chOff x="0" y="0"/>
            <a:chExt cx="639870" cy="254289"/>
          </a:xfrm>
        </p:grpSpPr>
        <p:sp>
          <p:nvSpPr>
            <p:cNvPr id="58" name="path 58"/>
            <p:cNvSpPr/>
            <p:nvPr/>
          </p:nvSpPr>
          <p:spPr>
            <a:xfrm>
              <a:off x="9418" y="0"/>
              <a:ext cx="630451" cy="254289"/>
            </a:xfrm>
            <a:custGeom>
              <a:avLst/>
              <a:gdLst/>
              <a:ahLst/>
              <a:cxnLst/>
              <a:rect l="0" t="0" r="0" b="0"/>
              <a:pathLst>
                <a:path w="992" h="400">
                  <a:moveTo>
                    <a:pt x="2" y="5"/>
                  </a:moveTo>
                  <a:lnTo>
                    <a:pt x="990" y="395"/>
                  </a:lnTo>
                </a:path>
              </a:pathLst>
            </a:custGeom>
            <a:noFill/>
            <a:ln w="7200" cap="flat">
              <a:solidFill>
                <a:srgbClr val="F47953"/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" name="path 60"/>
            <p:cNvSpPr/>
            <p:nvPr/>
          </p:nvSpPr>
          <p:spPr>
            <a:xfrm>
              <a:off x="0" y="8325"/>
              <a:ext cx="133522" cy="28094"/>
            </a:xfrm>
            <a:custGeom>
              <a:avLst/>
              <a:gdLst/>
              <a:ahLst/>
              <a:cxnLst/>
              <a:rect l="0" t="0" r="0" b="0"/>
              <a:pathLst>
                <a:path w="210" h="44">
                  <a:moveTo>
                    <a:pt x="71" y="1"/>
                  </a:moveTo>
                  <a:lnTo>
                    <a:pt x="1" y="42"/>
                  </a:lnTo>
                  <a:moveTo>
                    <a:pt x="209" y="42"/>
                  </a:moveTo>
                  <a:lnTo>
                    <a:pt x="139" y="1"/>
                  </a:lnTo>
                </a:path>
              </a:pathLst>
            </a:custGeom>
            <a:noFill/>
            <a:ln w="2743" cap="flat">
              <a:solidFill>
                <a:srgbClr val="050102"/>
              </a:solidFill>
              <a:prstDash val="solid"/>
              <a:bevel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group 8"/>
          <p:cNvGrpSpPr/>
          <p:nvPr/>
        </p:nvGrpSpPr>
        <p:grpSpPr>
          <a:xfrm rot="21600000">
            <a:off x="6253455" y="7869579"/>
            <a:ext cx="1814781" cy="1023224"/>
            <a:chOff x="0" y="0"/>
            <a:chExt cx="1814781" cy="1023224"/>
          </a:xfrm>
        </p:grpSpPr>
        <p:sp>
          <p:nvSpPr>
            <p:cNvPr id="62" name="path 62"/>
            <p:cNvSpPr/>
            <p:nvPr/>
          </p:nvSpPr>
          <p:spPr>
            <a:xfrm>
              <a:off x="818096" y="554466"/>
              <a:ext cx="930839" cy="468758"/>
            </a:xfrm>
            <a:custGeom>
              <a:avLst/>
              <a:gdLst/>
              <a:ahLst/>
              <a:cxnLst/>
              <a:rect l="0" t="0" r="0" b="0"/>
              <a:pathLst>
                <a:path w="1465" h="738">
                  <a:moveTo>
                    <a:pt x="635" y="649"/>
                  </a:moveTo>
                  <a:cubicBezTo>
                    <a:pt x="638" y="652"/>
                    <a:pt x="637" y="645"/>
                    <a:pt x="636" y="651"/>
                  </a:cubicBezTo>
                  <a:cubicBezTo>
                    <a:pt x="636" y="651"/>
                    <a:pt x="636" y="652"/>
                    <a:pt x="636" y="652"/>
                  </a:cubicBezTo>
                  <a:cubicBezTo>
                    <a:pt x="636" y="652"/>
                    <a:pt x="636" y="653"/>
                    <a:pt x="635" y="653"/>
                  </a:cubicBezTo>
                  <a:cubicBezTo>
                    <a:pt x="635" y="658"/>
                    <a:pt x="636" y="658"/>
                    <a:pt x="636" y="662"/>
                  </a:cubicBezTo>
                  <a:cubicBezTo>
                    <a:pt x="637" y="668"/>
                    <a:pt x="636" y="667"/>
                    <a:pt x="636" y="671"/>
                  </a:cubicBezTo>
                  <a:cubicBezTo>
                    <a:pt x="636" y="677"/>
                    <a:pt x="637" y="673"/>
                    <a:pt x="636" y="680"/>
                  </a:cubicBezTo>
                  <a:cubicBezTo>
                    <a:pt x="635" y="688"/>
                    <a:pt x="635" y="681"/>
                    <a:pt x="636" y="689"/>
                  </a:cubicBezTo>
                  <a:cubicBezTo>
                    <a:pt x="637" y="698"/>
                    <a:pt x="634" y="712"/>
                    <a:pt x="635" y="716"/>
                  </a:cubicBezTo>
                  <a:cubicBezTo>
                    <a:pt x="635" y="719"/>
                    <a:pt x="636" y="725"/>
                    <a:pt x="636" y="729"/>
                  </a:cubicBezTo>
                  <a:cubicBezTo>
                    <a:pt x="638" y="737"/>
                    <a:pt x="636" y="735"/>
                    <a:pt x="644" y="736"/>
                  </a:cubicBezTo>
                  <a:cubicBezTo>
                    <a:pt x="647" y="725"/>
                    <a:pt x="646" y="666"/>
                    <a:pt x="646" y="651"/>
                  </a:cubicBezTo>
                  <a:lnTo>
                    <a:pt x="647" y="588"/>
                  </a:lnTo>
                  <a:cubicBezTo>
                    <a:pt x="647" y="581"/>
                    <a:pt x="646" y="572"/>
                    <a:pt x="647" y="566"/>
                  </a:cubicBezTo>
                  <a:lnTo>
                    <a:pt x="647" y="561"/>
                  </a:lnTo>
                  <a:lnTo>
                    <a:pt x="690" y="560"/>
                  </a:lnTo>
                  <a:lnTo>
                    <a:pt x="687" y="546"/>
                  </a:lnTo>
                  <a:lnTo>
                    <a:pt x="656" y="547"/>
                  </a:lnTo>
                  <a:cubicBezTo>
                    <a:pt x="646" y="547"/>
                    <a:pt x="650" y="548"/>
                    <a:pt x="648" y="544"/>
                  </a:cubicBezTo>
                  <a:cubicBezTo>
                    <a:pt x="643" y="540"/>
                    <a:pt x="647" y="545"/>
                    <a:pt x="647" y="539"/>
                  </a:cubicBezTo>
                  <a:cubicBezTo>
                    <a:pt x="648" y="532"/>
                    <a:pt x="647" y="534"/>
                    <a:pt x="647" y="530"/>
                  </a:cubicBezTo>
                  <a:cubicBezTo>
                    <a:pt x="646" y="525"/>
                    <a:pt x="648" y="528"/>
                    <a:pt x="648" y="523"/>
                  </a:cubicBezTo>
                  <a:cubicBezTo>
                    <a:pt x="648" y="517"/>
                    <a:pt x="646" y="519"/>
                    <a:pt x="647" y="515"/>
                  </a:cubicBezTo>
                  <a:cubicBezTo>
                    <a:pt x="647" y="507"/>
                    <a:pt x="649" y="517"/>
                    <a:pt x="648" y="506"/>
                  </a:cubicBezTo>
                  <a:cubicBezTo>
                    <a:pt x="646" y="491"/>
                    <a:pt x="650" y="503"/>
                    <a:pt x="647" y="491"/>
                  </a:cubicBezTo>
                  <a:cubicBezTo>
                    <a:pt x="645" y="478"/>
                    <a:pt x="647" y="486"/>
                    <a:pt x="648" y="483"/>
                  </a:cubicBezTo>
                  <a:cubicBezTo>
                    <a:pt x="648" y="474"/>
                    <a:pt x="647" y="480"/>
                    <a:pt x="648" y="471"/>
                  </a:cubicBezTo>
                  <a:cubicBezTo>
                    <a:pt x="648" y="464"/>
                    <a:pt x="647" y="465"/>
                    <a:pt x="647" y="458"/>
                  </a:cubicBezTo>
                  <a:lnTo>
                    <a:pt x="649" y="456"/>
                  </a:lnTo>
                  <a:cubicBezTo>
                    <a:pt x="647" y="443"/>
                    <a:pt x="651" y="445"/>
                    <a:pt x="647" y="433"/>
                  </a:cubicBezTo>
                  <a:cubicBezTo>
                    <a:pt x="647" y="429"/>
                    <a:pt x="647" y="425"/>
                    <a:pt x="647" y="422"/>
                  </a:cubicBezTo>
                  <a:cubicBezTo>
                    <a:pt x="650" y="413"/>
                    <a:pt x="649" y="376"/>
                    <a:pt x="648" y="367"/>
                  </a:cubicBezTo>
                  <a:cubicBezTo>
                    <a:pt x="648" y="359"/>
                    <a:pt x="650" y="365"/>
                    <a:pt x="649" y="356"/>
                  </a:cubicBezTo>
                  <a:lnTo>
                    <a:pt x="650" y="133"/>
                  </a:lnTo>
                  <a:cubicBezTo>
                    <a:pt x="650" y="131"/>
                    <a:pt x="650" y="131"/>
                    <a:pt x="650" y="127"/>
                  </a:cubicBezTo>
                  <a:lnTo>
                    <a:pt x="650" y="107"/>
                  </a:lnTo>
                  <a:cubicBezTo>
                    <a:pt x="650" y="99"/>
                    <a:pt x="651" y="107"/>
                    <a:pt x="650" y="96"/>
                  </a:cubicBezTo>
                  <a:lnTo>
                    <a:pt x="651" y="72"/>
                  </a:lnTo>
                  <a:cubicBezTo>
                    <a:pt x="651" y="67"/>
                    <a:pt x="651" y="62"/>
                    <a:pt x="651" y="56"/>
                  </a:cubicBezTo>
                  <a:lnTo>
                    <a:pt x="650" y="11"/>
                  </a:lnTo>
                  <a:cubicBezTo>
                    <a:pt x="649" y="6"/>
                    <a:pt x="651" y="10"/>
                    <a:pt x="649" y="6"/>
                  </a:cubicBezTo>
                  <a:lnTo>
                    <a:pt x="638" y="6"/>
                  </a:lnTo>
                  <a:cubicBezTo>
                    <a:pt x="634" y="14"/>
                    <a:pt x="636" y="23"/>
                    <a:pt x="636" y="24"/>
                  </a:cubicBezTo>
                  <a:lnTo>
                    <a:pt x="636" y="136"/>
                  </a:lnTo>
                  <a:cubicBezTo>
                    <a:pt x="635" y="145"/>
                    <a:pt x="636" y="138"/>
                    <a:pt x="636" y="146"/>
                  </a:cubicBezTo>
                  <a:lnTo>
                    <a:pt x="636" y="243"/>
                  </a:lnTo>
                  <a:cubicBezTo>
                    <a:pt x="636" y="250"/>
                    <a:pt x="636" y="240"/>
                    <a:pt x="636" y="248"/>
                  </a:cubicBezTo>
                  <a:lnTo>
                    <a:pt x="635" y="649"/>
                  </a:lnTo>
                  <a:close/>
                  <a:moveTo>
                    <a:pt x="104" y="391"/>
                  </a:moveTo>
                  <a:lnTo>
                    <a:pt x="184" y="391"/>
                  </a:lnTo>
                  <a:lnTo>
                    <a:pt x="187" y="487"/>
                  </a:lnTo>
                  <a:lnTo>
                    <a:pt x="104" y="485"/>
                  </a:lnTo>
                  <a:lnTo>
                    <a:pt x="104" y="391"/>
                  </a:lnTo>
                  <a:close/>
                  <a:moveTo>
                    <a:pt x="107" y="8"/>
                  </a:moveTo>
                  <a:lnTo>
                    <a:pt x="174" y="7"/>
                  </a:lnTo>
                  <a:cubicBezTo>
                    <a:pt x="172" y="85"/>
                    <a:pt x="174" y="170"/>
                    <a:pt x="178" y="249"/>
                  </a:cubicBezTo>
                  <a:cubicBezTo>
                    <a:pt x="179" y="272"/>
                    <a:pt x="181" y="304"/>
                    <a:pt x="180" y="327"/>
                  </a:cubicBezTo>
                  <a:lnTo>
                    <a:pt x="105" y="327"/>
                  </a:lnTo>
                  <a:lnTo>
                    <a:pt x="107" y="8"/>
                  </a:lnTo>
                  <a:close/>
                  <a:moveTo>
                    <a:pt x="86" y="115"/>
                  </a:moveTo>
                  <a:lnTo>
                    <a:pt x="86" y="327"/>
                  </a:lnTo>
                  <a:lnTo>
                    <a:pt x="17" y="328"/>
                  </a:lnTo>
                  <a:cubicBezTo>
                    <a:pt x="20" y="277"/>
                    <a:pt x="24" y="223"/>
                    <a:pt x="28" y="173"/>
                  </a:cubicBezTo>
                  <a:lnTo>
                    <a:pt x="28" y="7"/>
                  </a:lnTo>
                  <a:lnTo>
                    <a:pt x="86" y="7"/>
                  </a:lnTo>
                  <a:lnTo>
                    <a:pt x="86" y="16"/>
                  </a:lnTo>
                  <a:lnTo>
                    <a:pt x="89" y="7"/>
                  </a:lnTo>
                  <a:lnTo>
                    <a:pt x="99" y="6"/>
                  </a:lnTo>
                  <a:cubicBezTo>
                    <a:pt x="102" y="16"/>
                    <a:pt x="101" y="20"/>
                    <a:pt x="101" y="32"/>
                  </a:cubicBezTo>
                  <a:cubicBezTo>
                    <a:pt x="101" y="35"/>
                    <a:pt x="101" y="33"/>
                    <a:pt x="101" y="36"/>
                  </a:cubicBezTo>
                  <a:cubicBezTo>
                    <a:pt x="101" y="41"/>
                    <a:pt x="101" y="42"/>
                    <a:pt x="101" y="45"/>
                  </a:cubicBezTo>
                  <a:lnTo>
                    <a:pt x="100" y="244"/>
                  </a:lnTo>
                  <a:cubicBezTo>
                    <a:pt x="101" y="258"/>
                    <a:pt x="99" y="283"/>
                    <a:pt x="100" y="298"/>
                  </a:cubicBezTo>
                  <a:lnTo>
                    <a:pt x="100" y="332"/>
                  </a:lnTo>
                  <a:cubicBezTo>
                    <a:pt x="100" y="335"/>
                    <a:pt x="101" y="329"/>
                    <a:pt x="100" y="336"/>
                  </a:cubicBezTo>
                  <a:cubicBezTo>
                    <a:pt x="99" y="347"/>
                    <a:pt x="100" y="335"/>
                    <a:pt x="100" y="344"/>
                  </a:cubicBezTo>
                  <a:lnTo>
                    <a:pt x="100" y="366"/>
                  </a:lnTo>
                  <a:cubicBezTo>
                    <a:pt x="100" y="372"/>
                    <a:pt x="101" y="369"/>
                    <a:pt x="101" y="374"/>
                  </a:cubicBezTo>
                  <a:lnTo>
                    <a:pt x="100" y="499"/>
                  </a:lnTo>
                  <a:cubicBezTo>
                    <a:pt x="100" y="499"/>
                    <a:pt x="100" y="500"/>
                    <a:pt x="100" y="500"/>
                  </a:cubicBezTo>
                  <a:lnTo>
                    <a:pt x="99" y="540"/>
                  </a:lnTo>
                  <a:cubicBezTo>
                    <a:pt x="99" y="545"/>
                    <a:pt x="100" y="547"/>
                    <a:pt x="104" y="549"/>
                  </a:cubicBezTo>
                  <a:cubicBezTo>
                    <a:pt x="106" y="542"/>
                    <a:pt x="105" y="501"/>
                    <a:pt x="105" y="492"/>
                  </a:cubicBezTo>
                  <a:cubicBezTo>
                    <a:pt x="125" y="487"/>
                    <a:pt x="178" y="495"/>
                    <a:pt x="189" y="491"/>
                  </a:cubicBezTo>
                  <a:cubicBezTo>
                    <a:pt x="196" y="486"/>
                    <a:pt x="191" y="439"/>
                    <a:pt x="191" y="432"/>
                  </a:cubicBezTo>
                  <a:cubicBezTo>
                    <a:pt x="190" y="413"/>
                    <a:pt x="189" y="394"/>
                    <a:pt x="188" y="375"/>
                  </a:cubicBezTo>
                  <a:cubicBezTo>
                    <a:pt x="187" y="376"/>
                    <a:pt x="187" y="376"/>
                    <a:pt x="187" y="377"/>
                  </a:cubicBezTo>
                  <a:lnTo>
                    <a:pt x="184" y="389"/>
                  </a:lnTo>
                  <a:lnTo>
                    <a:pt x="104" y="388"/>
                  </a:lnTo>
                  <a:cubicBezTo>
                    <a:pt x="102" y="375"/>
                    <a:pt x="102" y="380"/>
                    <a:pt x="109" y="376"/>
                  </a:cubicBezTo>
                  <a:cubicBezTo>
                    <a:pt x="103" y="372"/>
                    <a:pt x="106" y="379"/>
                    <a:pt x="105" y="368"/>
                  </a:cubicBezTo>
                  <a:cubicBezTo>
                    <a:pt x="103" y="358"/>
                    <a:pt x="104" y="342"/>
                    <a:pt x="105" y="331"/>
                  </a:cubicBezTo>
                  <a:lnTo>
                    <a:pt x="186" y="332"/>
                  </a:lnTo>
                  <a:cubicBezTo>
                    <a:pt x="188" y="300"/>
                    <a:pt x="181" y="205"/>
                    <a:pt x="179" y="169"/>
                  </a:cubicBezTo>
                  <a:cubicBezTo>
                    <a:pt x="176" y="128"/>
                    <a:pt x="178" y="83"/>
                    <a:pt x="178" y="41"/>
                  </a:cubicBezTo>
                  <a:lnTo>
                    <a:pt x="179" y="10"/>
                  </a:lnTo>
                  <a:cubicBezTo>
                    <a:pt x="179" y="4"/>
                    <a:pt x="181" y="8"/>
                    <a:pt x="177" y="4"/>
                  </a:cubicBezTo>
                  <a:cubicBezTo>
                    <a:pt x="173" y="1"/>
                    <a:pt x="30" y="1"/>
                    <a:pt x="26" y="4"/>
                  </a:cubicBezTo>
                  <a:lnTo>
                    <a:pt x="24" y="13"/>
                  </a:lnTo>
                  <a:cubicBezTo>
                    <a:pt x="23" y="66"/>
                    <a:pt x="26" y="120"/>
                    <a:pt x="23" y="173"/>
                  </a:cubicBezTo>
                  <a:cubicBezTo>
                    <a:pt x="21" y="210"/>
                    <a:pt x="11" y="303"/>
                    <a:pt x="13" y="332"/>
                  </a:cubicBezTo>
                  <a:lnTo>
                    <a:pt x="84" y="332"/>
                  </a:lnTo>
                  <a:cubicBezTo>
                    <a:pt x="85" y="349"/>
                    <a:pt x="79" y="375"/>
                    <a:pt x="91" y="384"/>
                  </a:cubicBezTo>
                  <a:cubicBezTo>
                    <a:pt x="90" y="379"/>
                    <a:pt x="87" y="374"/>
                    <a:pt x="87" y="373"/>
                  </a:cubicBezTo>
                  <a:cubicBezTo>
                    <a:pt x="86" y="366"/>
                    <a:pt x="89" y="370"/>
                    <a:pt x="88" y="362"/>
                  </a:cubicBezTo>
                  <a:cubicBezTo>
                    <a:pt x="87" y="358"/>
                    <a:pt x="89" y="357"/>
                    <a:pt x="89" y="352"/>
                  </a:cubicBezTo>
                  <a:cubicBezTo>
                    <a:pt x="89" y="348"/>
                    <a:pt x="86" y="347"/>
                    <a:pt x="89" y="324"/>
                  </a:cubicBezTo>
                  <a:lnTo>
                    <a:pt x="89" y="321"/>
                  </a:lnTo>
                  <a:cubicBezTo>
                    <a:pt x="91" y="292"/>
                    <a:pt x="89" y="263"/>
                    <a:pt x="89" y="234"/>
                  </a:cubicBezTo>
                  <a:lnTo>
                    <a:pt x="89" y="216"/>
                  </a:lnTo>
                  <a:cubicBezTo>
                    <a:pt x="89" y="214"/>
                    <a:pt x="89" y="200"/>
                    <a:pt x="89" y="199"/>
                  </a:cubicBezTo>
                  <a:lnTo>
                    <a:pt x="88" y="118"/>
                  </a:lnTo>
                  <a:cubicBezTo>
                    <a:pt x="88" y="118"/>
                    <a:pt x="87" y="117"/>
                    <a:pt x="87" y="116"/>
                  </a:cubicBezTo>
                  <a:cubicBezTo>
                    <a:pt x="87" y="116"/>
                    <a:pt x="87" y="116"/>
                    <a:pt x="86" y="115"/>
                  </a:cubicBezTo>
                  <a:moveTo>
                    <a:pt x="1433" y="250"/>
                  </a:moveTo>
                  <a:cubicBezTo>
                    <a:pt x="1438" y="254"/>
                    <a:pt x="1444" y="263"/>
                    <a:pt x="1454" y="255"/>
                  </a:cubicBezTo>
                  <a:cubicBezTo>
                    <a:pt x="1461" y="250"/>
                    <a:pt x="1461" y="239"/>
                    <a:pt x="1461" y="227"/>
                  </a:cubicBezTo>
                  <a:cubicBezTo>
                    <a:pt x="1461" y="162"/>
                    <a:pt x="1465" y="66"/>
                    <a:pt x="1462" y="8"/>
                  </a:cubicBezTo>
                  <a:cubicBezTo>
                    <a:pt x="1457" y="3"/>
                    <a:pt x="1442" y="6"/>
                    <a:pt x="1435" y="6"/>
                  </a:cubicBezTo>
                  <a:cubicBezTo>
                    <a:pt x="1431" y="29"/>
                    <a:pt x="1433" y="97"/>
                    <a:pt x="1433" y="125"/>
                  </a:cubicBezTo>
                  <a:cubicBezTo>
                    <a:pt x="1433" y="161"/>
                    <a:pt x="1429" y="217"/>
                    <a:pt x="1433" y="250"/>
                  </a:cubicBezTo>
                  <a:moveTo>
                    <a:pt x="210" y="224"/>
                  </a:moveTo>
                  <a:cubicBezTo>
                    <a:pt x="213" y="220"/>
                    <a:pt x="212" y="220"/>
                    <a:pt x="212" y="213"/>
                  </a:cubicBezTo>
                  <a:cubicBezTo>
                    <a:pt x="213" y="164"/>
                    <a:pt x="214" y="42"/>
                    <a:pt x="212" y="7"/>
                  </a:cubicBezTo>
                  <a:lnTo>
                    <a:pt x="253" y="7"/>
                  </a:lnTo>
                  <a:cubicBezTo>
                    <a:pt x="251" y="34"/>
                    <a:pt x="253" y="66"/>
                    <a:pt x="253" y="93"/>
                  </a:cubicBezTo>
                  <a:cubicBezTo>
                    <a:pt x="253" y="120"/>
                    <a:pt x="252" y="149"/>
                    <a:pt x="253" y="175"/>
                  </a:cubicBezTo>
                  <a:cubicBezTo>
                    <a:pt x="255" y="207"/>
                    <a:pt x="268" y="308"/>
                    <a:pt x="267" y="327"/>
                  </a:cubicBezTo>
                  <a:lnTo>
                    <a:pt x="211" y="327"/>
                  </a:lnTo>
                  <a:lnTo>
                    <a:pt x="211" y="320"/>
                  </a:lnTo>
                  <a:cubicBezTo>
                    <a:pt x="208" y="325"/>
                    <a:pt x="209" y="322"/>
                    <a:pt x="210" y="328"/>
                  </a:cubicBezTo>
                  <a:cubicBezTo>
                    <a:pt x="212" y="337"/>
                    <a:pt x="210" y="331"/>
                    <a:pt x="210" y="345"/>
                  </a:cubicBezTo>
                  <a:cubicBezTo>
                    <a:pt x="211" y="354"/>
                    <a:pt x="210" y="343"/>
                    <a:pt x="209" y="352"/>
                  </a:cubicBezTo>
                  <a:lnTo>
                    <a:pt x="210" y="369"/>
                  </a:lnTo>
                  <a:cubicBezTo>
                    <a:pt x="212" y="385"/>
                    <a:pt x="206" y="374"/>
                    <a:pt x="210" y="384"/>
                  </a:cubicBezTo>
                  <a:cubicBezTo>
                    <a:pt x="214" y="375"/>
                    <a:pt x="209" y="377"/>
                    <a:pt x="221" y="376"/>
                  </a:cubicBezTo>
                  <a:lnTo>
                    <a:pt x="274" y="377"/>
                  </a:lnTo>
                  <a:cubicBezTo>
                    <a:pt x="275" y="394"/>
                    <a:pt x="277" y="388"/>
                    <a:pt x="267" y="388"/>
                  </a:cubicBezTo>
                  <a:lnTo>
                    <a:pt x="210" y="389"/>
                  </a:lnTo>
                  <a:cubicBezTo>
                    <a:pt x="208" y="391"/>
                    <a:pt x="207" y="407"/>
                    <a:pt x="211" y="412"/>
                  </a:cubicBezTo>
                  <a:lnTo>
                    <a:pt x="211" y="391"/>
                  </a:lnTo>
                  <a:lnTo>
                    <a:pt x="274" y="391"/>
                  </a:lnTo>
                  <a:lnTo>
                    <a:pt x="284" y="487"/>
                  </a:lnTo>
                  <a:cubicBezTo>
                    <a:pt x="259" y="486"/>
                    <a:pt x="236" y="486"/>
                    <a:pt x="211" y="487"/>
                  </a:cubicBezTo>
                  <a:lnTo>
                    <a:pt x="211" y="427"/>
                  </a:lnTo>
                  <a:cubicBezTo>
                    <a:pt x="207" y="433"/>
                    <a:pt x="209" y="442"/>
                    <a:pt x="208" y="458"/>
                  </a:cubicBezTo>
                  <a:cubicBezTo>
                    <a:pt x="208" y="463"/>
                    <a:pt x="208" y="470"/>
                    <a:pt x="208" y="476"/>
                  </a:cubicBezTo>
                  <a:cubicBezTo>
                    <a:pt x="208" y="481"/>
                    <a:pt x="208" y="485"/>
                    <a:pt x="209" y="490"/>
                  </a:cubicBezTo>
                  <a:cubicBezTo>
                    <a:pt x="212" y="504"/>
                    <a:pt x="208" y="492"/>
                    <a:pt x="209" y="504"/>
                  </a:cubicBezTo>
                  <a:cubicBezTo>
                    <a:pt x="211" y="514"/>
                    <a:pt x="209" y="512"/>
                    <a:pt x="209" y="517"/>
                  </a:cubicBezTo>
                  <a:lnTo>
                    <a:pt x="209" y="536"/>
                  </a:lnTo>
                  <a:cubicBezTo>
                    <a:pt x="209" y="542"/>
                    <a:pt x="205" y="545"/>
                    <a:pt x="213" y="547"/>
                  </a:cubicBezTo>
                  <a:lnTo>
                    <a:pt x="291" y="547"/>
                  </a:lnTo>
                  <a:lnTo>
                    <a:pt x="291" y="560"/>
                  </a:lnTo>
                  <a:cubicBezTo>
                    <a:pt x="272" y="562"/>
                    <a:pt x="234" y="559"/>
                    <a:pt x="218" y="560"/>
                  </a:cubicBezTo>
                  <a:lnTo>
                    <a:pt x="212" y="562"/>
                  </a:lnTo>
                  <a:cubicBezTo>
                    <a:pt x="206" y="551"/>
                    <a:pt x="207" y="706"/>
                    <a:pt x="209" y="712"/>
                  </a:cubicBezTo>
                  <a:cubicBezTo>
                    <a:pt x="212" y="706"/>
                    <a:pt x="210" y="567"/>
                    <a:pt x="210" y="562"/>
                  </a:cubicBezTo>
                  <a:lnTo>
                    <a:pt x="292" y="563"/>
                  </a:lnTo>
                  <a:cubicBezTo>
                    <a:pt x="292" y="568"/>
                    <a:pt x="303" y="712"/>
                    <a:pt x="308" y="718"/>
                  </a:cubicBezTo>
                  <a:cubicBezTo>
                    <a:pt x="309" y="710"/>
                    <a:pt x="307" y="703"/>
                    <a:pt x="308" y="696"/>
                  </a:cubicBezTo>
                  <a:lnTo>
                    <a:pt x="308" y="671"/>
                  </a:lnTo>
                  <a:cubicBezTo>
                    <a:pt x="308" y="671"/>
                    <a:pt x="308" y="670"/>
                    <a:pt x="308" y="670"/>
                  </a:cubicBezTo>
                  <a:cubicBezTo>
                    <a:pt x="308" y="669"/>
                    <a:pt x="308" y="669"/>
                    <a:pt x="308" y="668"/>
                  </a:cubicBezTo>
                  <a:lnTo>
                    <a:pt x="308" y="634"/>
                  </a:lnTo>
                  <a:cubicBezTo>
                    <a:pt x="308" y="634"/>
                    <a:pt x="307" y="631"/>
                    <a:pt x="307" y="627"/>
                  </a:cubicBezTo>
                  <a:lnTo>
                    <a:pt x="309" y="625"/>
                  </a:lnTo>
                  <a:cubicBezTo>
                    <a:pt x="306" y="625"/>
                    <a:pt x="306" y="624"/>
                    <a:pt x="307" y="627"/>
                  </a:cubicBezTo>
                  <a:cubicBezTo>
                    <a:pt x="304" y="623"/>
                    <a:pt x="306" y="630"/>
                    <a:pt x="305" y="621"/>
                  </a:cubicBezTo>
                  <a:cubicBezTo>
                    <a:pt x="305" y="619"/>
                    <a:pt x="305" y="614"/>
                    <a:pt x="305" y="613"/>
                  </a:cubicBezTo>
                  <a:cubicBezTo>
                    <a:pt x="305" y="607"/>
                    <a:pt x="306" y="604"/>
                    <a:pt x="304" y="598"/>
                  </a:cubicBezTo>
                  <a:cubicBezTo>
                    <a:pt x="302" y="600"/>
                    <a:pt x="302" y="599"/>
                    <a:pt x="301" y="602"/>
                  </a:cubicBezTo>
                  <a:lnTo>
                    <a:pt x="294" y="546"/>
                  </a:lnTo>
                  <a:cubicBezTo>
                    <a:pt x="290" y="542"/>
                    <a:pt x="296" y="546"/>
                    <a:pt x="290" y="544"/>
                  </a:cubicBezTo>
                  <a:cubicBezTo>
                    <a:pt x="282" y="542"/>
                    <a:pt x="226" y="544"/>
                    <a:pt x="213" y="544"/>
                  </a:cubicBezTo>
                  <a:lnTo>
                    <a:pt x="214" y="491"/>
                  </a:lnTo>
                  <a:cubicBezTo>
                    <a:pt x="231" y="490"/>
                    <a:pt x="276" y="494"/>
                    <a:pt x="288" y="490"/>
                  </a:cubicBezTo>
                  <a:cubicBezTo>
                    <a:pt x="289" y="475"/>
                    <a:pt x="281" y="382"/>
                    <a:pt x="277" y="375"/>
                  </a:cubicBezTo>
                  <a:lnTo>
                    <a:pt x="214" y="375"/>
                  </a:lnTo>
                  <a:lnTo>
                    <a:pt x="214" y="332"/>
                  </a:lnTo>
                  <a:cubicBezTo>
                    <a:pt x="230" y="331"/>
                    <a:pt x="260" y="335"/>
                    <a:pt x="272" y="330"/>
                  </a:cubicBezTo>
                  <a:cubicBezTo>
                    <a:pt x="274" y="309"/>
                    <a:pt x="268" y="274"/>
                    <a:pt x="266" y="252"/>
                  </a:cubicBezTo>
                  <a:cubicBezTo>
                    <a:pt x="263" y="225"/>
                    <a:pt x="259" y="200"/>
                    <a:pt x="257" y="175"/>
                  </a:cubicBezTo>
                  <a:cubicBezTo>
                    <a:pt x="255" y="152"/>
                    <a:pt x="254" y="19"/>
                    <a:pt x="258" y="2"/>
                  </a:cubicBezTo>
                  <a:lnTo>
                    <a:pt x="208" y="2"/>
                  </a:lnTo>
                  <a:cubicBezTo>
                    <a:pt x="214" y="24"/>
                    <a:pt x="206" y="206"/>
                    <a:pt x="210" y="224"/>
                  </a:cubicBezTo>
                  <a:moveTo>
                    <a:pt x="1292" y="495"/>
                  </a:moveTo>
                  <a:lnTo>
                    <a:pt x="1294" y="497"/>
                  </a:lnTo>
                  <a:lnTo>
                    <a:pt x="1298" y="498"/>
                  </a:lnTo>
                  <a:cubicBezTo>
                    <a:pt x="1305" y="493"/>
                    <a:pt x="1300" y="485"/>
                    <a:pt x="1302" y="473"/>
                  </a:cubicBezTo>
                  <a:lnTo>
                    <a:pt x="1304" y="329"/>
                  </a:lnTo>
                  <a:cubicBezTo>
                    <a:pt x="1304" y="321"/>
                    <a:pt x="1304" y="314"/>
                    <a:pt x="1304" y="307"/>
                  </a:cubicBezTo>
                  <a:cubicBezTo>
                    <a:pt x="1304" y="301"/>
                    <a:pt x="1304" y="303"/>
                    <a:pt x="1304" y="295"/>
                  </a:cubicBezTo>
                  <a:lnTo>
                    <a:pt x="1306" y="183"/>
                  </a:lnTo>
                  <a:cubicBezTo>
                    <a:pt x="1306" y="179"/>
                    <a:pt x="1305" y="178"/>
                    <a:pt x="1305" y="176"/>
                  </a:cubicBezTo>
                  <a:cubicBezTo>
                    <a:pt x="1305" y="172"/>
                    <a:pt x="1306" y="174"/>
                    <a:pt x="1306" y="170"/>
                  </a:cubicBezTo>
                  <a:lnTo>
                    <a:pt x="1306" y="124"/>
                  </a:lnTo>
                  <a:cubicBezTo>
                    <a:pt x="1306" y="119"/>
                    <a:pt x="1303" y="122"/>
                    <a:pt x="1308" y="115"/>
                  </a:cubicBezTo>
                  <a:lnTo>
                    <a:pt x="1307" y="56"/>
                  </a:lnTo>
                  <a:cubicBezTo>
                    <a:pt x="1307" y="42"/>
                    <a:pt x="1309" y="17"/>
                    <a:pt x="1306" y="6"/>
                  </a:cubicBezTo>
                  <a:lnTo>
                    <a:pt x="1296" y="6"/>
                  </a:lnTo>
                  <a:lnTo>
                    <a:pt x="1293" y="141"/>
                  </a:lnTo>
                  <a:cubicBezTo>
                    <a:pt x="1293" y="141"/>
                    <a:pt x="1293" y="142"/>
                    <a:pt x="1293" y="142"/>
                  </a:cubicBezTo>
                  <a:cubicBezTo>
                    <a:pt x="1293" y="146"/>
                    <a:pt x="1293" y="146"/>
                    <a:pt x="1293" y="150"/>
                  </a:cubicBezTo>
                  <a:lnTo>
                    <a:pt x="1292" y="311"/>
                  </a:lnTo>
                  <a:cubicBezTo>
                    <a:pt x="1292" y="315"/>
                    <a:pt x="1291" y="315"/>
                    <a:pt x="1291" y="318"/>
                  </a:cubicBezTo>
                  <a:lnTo>
                    <a:pt x="1291" y="381"/>
                  </a:lnTo>
                  <a:cubicBezTo>
                    <a:pt x="1291" y="388"/>
                    <a:pt x="1291" y="389"/>
                    <a:pt x="1291" y="395"/>
                  </a:cubicBezTo>
                  <a:lnTo>
                    <a:pt x="1291" y="429"/>
                  </a:lnTo>
                  <a:cubicBezTo>
                    <a:pt x="1291" y="442"/>
                    <a:pt x="1288" y="483"/>
                    <a:pt x="1292" y="495"/>
                  </a:cubicBezTo>
                  <a:moveTo>
                    <a:pt x="741" y="676"/>
                  </a:moveTo>
                  <a:cubicBezTo>
                    <a:pt x="741" y="676"/>
                    <a:pt x="741" y="677"/>
                    <a:pt x="741" y="677"/>
                  </a:cubicBezTo>
                  <a:cubicBezTo>
                    <a:pt x="741" y="678"/>
                    <a:pt x="742" y="680"/>
                    <a:pt x="742" y="680"/>
                  </a:cubicBezTo>
                  <a:cubicBezTo>
                    <a:pt x="743" y="683"/>
                    <a:pt x="743" y="684"/>
                    <a:pt x="743" y="687"/>
                  </a:cubicBezTo>
                  <a:cubicBezTo>
                    <a:pt x="743" y="692"/>
                    <a:pt x="743" y="696"/>
                    <a:pt x="742" y="701"/>
                  </a:cubicBezTo>
                  <a:cubicBezTo>
                    <a:pt x="741" y="693"/>
                    <a:pt x="743" y="696"/>
                    <a:pt x="744" y="695"/>
                  </a:cubicBezTo>
                  <a:cubicBezTo>
                    <a:pt x="748" y="690"/>
                    <a:pt x="745" y="693"/>
                    <a:pt x="745" y="685"/>
                  </a:cubicBezTo>
                  <a:lnTo>
                    <a:pt x="745" y="591"/>
                  </a:lnTo>
                  <a:cubicBezTo>
                    <a:pt x="745" y="586"/>
                    <a:pt x="745" y="587"/>
                    <a:pt x="745" y="585"/>
                  </a:cubicBezTo>
                  <a:lnTo>
                    <a:pt x="745" y="438"/>
                  </a:lnTo>
                  <a:cubicBezTo>
                    <a:pt x="745" y="436"/>
                    <a:pt x="745" y="436"/>
                    <a:pt x="745" y="432"/>
                  </a:cubicBezTo>
                  <a:lnTo>
                    <a:pt x="745" y="363"/>
                  </a:lnTo>
                  <a:cubicBezTo>
                    <a:pt x="745" y="357"/>
                    <a:pt x="745" y="357"/>
                    <a:pt x="745" y="352"/>
                  </a:cubicBezTo>
                  <a:lnTo>
                    <a:pt x="745" y="329"/>
                  </a:lnTo>
                  <a:cubicBezTo>
                    <a:pt x="746" y="323"/>
                    <a:pt x="745" y="323"/>
                    <a:pt x="745" y="318"/>
                  </a:cubicBezTo>
                  <a:cubicBezTo>
                    <a:pt x="745" y="314"/>
                    <a:pt x="746" y="313"/>
                    <a:pt x="746" y="308"/>
                  </a:cubicBezTo>
                  <a:lnTo>
                    <a:pt x="745" y="305"/>
                  </a:lnTo>
                  <a:cubicBezTo>
                    <a:pt x="745" y="304"/>
                    <a:pt x="745" y="303"/>
                    <a:pt x="745" y="303"/>
                  </a:cubicBezTo>
                  <a:cubicBezTo>
                    <a:pt x="746" y="303"/>
                    <a:pt x="746" y="302"/>
                    <a:pt x="746" y="301"/>
                  </a:cubicBezTo>
                  <a:lnTo>
                    <a:pt x="746" y="16"/>
                  </a:lnTo>
                  <a:cubicBezTo>
                    <a:pt x="746" y="15"/>
                    <a:pt x="747" y="10"/>
                    <a:pt x="747" y="10"/>
                  </a:cubicBezTo>
                  <a:lnTo>
                    <a:pt x="761" y="6"/>
                  </a:lnTo>
                  <a:lnTo>
                    <a:pt x="759" y="244"/>
                  </a:lnTo>
                  <a:cubicBezTo>
                    <a:pt x="759" y="247"/>
                    <a:pt x="759" y="247"/>
                    <a:pt x="759" y="252"/>
                  </a:cubicBezTo>
                  <a:lnTo>
                    <a:pt x="758" y="346"/>
                  </a:lnTo>
                  <a:cubicBezTo>
                    <a:pt x="758" y="350"/>
                    <a:pt x="758" y="350"/>
                    <a:pt x="758" y="354"/>
                  </a:cubicBezTo>
                  <a:cubicBezTo>
                    <a:pt x="758" y="358"/>
                    <a:pt x="759" y="356"/>
                    <a:pt x="758" y="361"/>
                  </a:cubicBezTo>
                  <a:lnTo>
                    <a:pt x="758" y="465"/>
                  </a:lnTo>
                  <a:lnTo>
                    <a:pt x="761" y="470"/>
                  </a:lnTo>
                  <a:lnTo>
                    <a:pt x="761" y="460"/>
                  </a:lnTo>
                  <a:lnTo>
                    <a:pt x="765" y="14"/>
                  </a:lnTo>
                  <a:cubicBezTo>
                    <a:pt x="763" y="1"/>
                    <a:pt x="758" y="3"/>
                    <a:pt x="744" y="4"/>
                  </a:cubicBezTo>
                  <a:cubicBezTo>
                    <a:pt x="738" y="27"/>
                    <a:pt x="741" y="133"/>
                    <a:pt x="741" y="165"/>
                  </a:cubicBezTo>
                  <a:cubicBezTo>
                    <a:pt x="740" y="275"/>
                    <a:pt x="739" y="403"/>
                    <a:pt x="740" y="512"/>
                  </a:cubicBezTo>
                  <a:cubicBezTo>
                    <a:pt x="741" y="559"/>
                    <a:pt x="739" y="631"/>
                    <a:pt x="741" y="676"/>
                  </a:cubicBezTo>
                  <a:moveTo>
                    <a:pt x="746" y="705"/>
                  </a:moveTo>
                  <a:lnTo>
                    <a:pt x="746" y="705"/>
                  </a:lnTo>
                  <a:cubicBezTo>
                    <a:pt x="744" y="703"/>
                    <a:pt x="743" y="707"/>
                    <a:pt x="742" y="701"/>
                  </a:cubicBezTo>
                  <a:lnTo>
                    <a:pt x="744" y="707"/>
                  </a:lnTo>
                  <a:cubicBezTo>
                    <a:pt x="742" y="704"/>
                    <a:pt x="743" y="707"/>
                    <a:pt x="746" y="705"/>
                  </a:cubicBezTo>
                  <a:moveTo>
                    <a:pt x="632" y="543"/>
                  </a:moveTo>
                  <a:cubicBezTo>
                    <a:pt x="634" y="554"/>
                    <a:pt x="635" y="586"/>
                    <a:pt x="633" y="595"/>
                  </a:cubicBezTo>
                  <a:lnTo>
                    <a:pt x="633" y="598"/>
                  </a:lnTo>
                  <a:lnTo>
                    <a:pt x="633" y="609"/>
                  </a:lnTo>
                  <a:lnTo>
                    <a:pt x="633" y="612"/>
                  </a:lnTo>
                  <a:cubicBezTo>
                    <a:pt x="636" y="624"/>
                    <a:pt x="631" y="642"/>
                    <a:pt x="635" y="653"/>
                  </a:cubicBezTo>
                  <a:lnTo>
                    <a:pt x="635" y="649"/>
                  </a:lnTo>
                  <a:lnTo>
                    <a:pt x="636" y="248"/>
                  </a:lnTo>
                  <a:cubicBezTo>
                    <a:pt x="636" y="240"/>
                    <a:pt x="636" y="250"/>
                    <a:pt x="636" y="243"/>
                  </a:cubicBezTo>
                  <a:lnTo>
                    <a:pt x="636" y="146"/>
                  </a:lnTo>
                  <a:cubicBezTo>
                    <a:pt x="636" y="138"/>
                    <a:pt x="635" y="145"/>
                    <a:pt x="636" y="136"/>
                  </a:cubicBezTo>
                  <a:lnTo>
                    <a:pt x="636" y="24"/>
                  </a:lnTo>
                  <a:cubicBezTo>
                    <a:pt x="636" y="23"/>
                    <a:pt x="634" y="14"/>
                    <a:pt x="638" y="6"/>
                  </a:cubicBezTo>
                  <a:lnTo>
                    <a:pt x="649" y="6"/>
                  </a:lnTo>
                  <a:cubicBezTo>
                    <a:pt x="651" y="10"/>
                    <a:pt x="649" y="6"/>
                    <a:pt x="650" y="11"/>
                  </a:cubicBezTo>
                  <a:lnTo>
                    <a:pt x="651" y="56"/>
                  </a:lnTo>
                  <a:cubicBezTo>
                    <a:pt x="651" y="62"/>
                    <a:pt x="651" y="67"/>
                    <a:pt x="651" y="72"/>
                  </a:cubicBezTo>
                  <a:lnTo>
                    <a:pt x="650" y="96"/>
                  </a:lnTo>
                  <a:cubicBezTo>
                    <a:pt x="651" y="107"/>
                    <a:pt x="650" y="99"/>
                    <a:pt x="650" y="107"/>
                  </a:cubicBezTo>
                  <a:lnTo>
                    <a:pt x="650" y="127"/>
                  </a:lnTo>
                  <a:cubicBezTo>
                    <a:pt x="650" y="131"/>
                    <a:pt x="650" y="131"/>
                    <a:pt x="650" y="133"/>
                  </a:cubicBezTo>
                  <a:lnTo>
                    <a:pt x="649" y="356"/>
                  </a:lnTo>
                  <a:cubicBezTo>
                    <a:pt x="650" y="365"/>
                    <a:pt x="648" y="359"/>
                    <a:pt x="648" y="367"/>
                  </a:cubicBezTo>
                  <a:cubicBezTo>
                    <a:pt x="649" y="376"/>
                    <a:pt x="650" y="413"/>
                    <a:pt x="647" y="422"/>
                  </a:cubicBezTo>
                  <a:cubicBezTo>
                    <a:pt x="649" y="424"/>
                    <a:pt x="648" y="423"/>
                    <a:pt x="650" y="425"/>
                  </a:cubicBezTo>
                  <a:cubicBezTo>
                    <a:pt x="652" y="429"/>
                    <a:pt x="649" y="423"/>
                    <a:pt x="651" y="428"/>
                  </a:cubicBezTo>
                  <a:lnTo>
                    <a:pt x="649" y="431"/>
                  </a:lnTo>
                  <a:cubicBezTo>
                    <a:pt x="649" y="431"/>
                    <a:pt x="648" y="432"/>
                    <a:pt x="648" y="432"/>
                  </a:cubicBezTo>
                  <a:cubicBezTo>
                    <a:pt x="648" y="431"/>
                    <a:pt x="647" y="432"/>
                    <a:pt x="647" y="433"/>
                  </a:cubicBezTo>
                  <a:cubicBezTo>
                    <a:pt x="651" y="445"/>
                    <a:pt x="647" y="443"/>
                    <a:pt x="649" y="456"/>
                  </a:cubicBezTo>
                  <a:cubicBezTo>
                    <a:pt x="652" y="457"/>
                    <a:pt x="652" y="457"/>
                    <a:pt x="656" y="458"/>
                  </a:cubicBezTo>
                  <a:cubicBezTo>
                    <a:pt x="655" y="463"/>
                    <a:pt x="653" y="462"/>
                    <a:pt x="658" y="462"/>
                  </a:cubicBezTo>
                  <a:cubicBezTo>
                    <a:pt x="658" y="457"/>
                    <a:pt x="659" y="458"/>
                    <a:pt x="656" y="458"/>
                  </a:cubicBezTo>
                  <a:cubicBezTo>
                    <a:pt x="655" y="450"/>
                    <a:pt x="655" y="455"/>
                    <a:pt x="654" y="452"/>
                  </a:cubicBezTo>
                  <a:cubicBezTo>
                    <a:pt x="652" y="447"/>
                    <a:pt x="654" y="454"/>
                    <a:pt x="651" y="446"/>
                  </a:cubicBezTo>
                  <a:cubicBezTo>
                    <a:pt x="650" y="442"/>
                    <a:pt x="650" y="437"/>
                    <a:pt x="650" y="434"/>
                  </a:cubicBezTo>
                  <a:cubicBezTo>
                    <a:pt x="651" y="424"/>
                    <a:pt x="653" y="418"/>
                    <a:pt x="652" y="406"/>
                  </a:cubicBezTo>
                  <a:lnTo>
                    <a:pt x="654" y="211"/>
                  </a:lnTo>
                  <a:cubicBezTo>
                    <a:pt x="654" y="175"/>
                    <a:pt x="655" y="138"/>
                    <a:pt x="655" y="103"/>
                  </a:cubicBezTo>
                  <a:cubicBezTo>
                    <a:pt x="655" y="86"/>
                    <a:pt x="655" y="67"/>
                    <a:pt x="655" y="52"/>
                  </a:cubicBezTo>
                  <a:cubicBezTo>
                    <a:pt x="655" y="32"/>
                    <a:pt x="656" y="22"/>
                    <a:pt x="652" y="4"/>
                  </a:cubicBezTo>
                  <a:lnTo>
                    <a:pt x="634" y="3"/>
                  </a:lnTo>
                  <a:cubicBezTo>
                    <a:pt x="629" y="25"/>
                    <a:pt x="631" y="50"/>
                    <a:pt x="631" y="72"/>
                  </a:cubicBezTo>
                  <a:cubicBezTo>
                    <a:pt x="631" y="96"/>
                    <a:pt x="631" y="119"/>
                    <a:pt x="631" y="138"/>
                  </a:cubicBezTo>
                  <a:lnTo>
                    <a:pt x="631" y="406"/>
                  </a:lnTo>
                  <a:cubicBezTo>
                    <a:pt x="631" y="424"/>
                    <a:pt x="630" y="537"/>
                    <a:pt x="632" y="543"/>
                  </a:cubicBezTo>
                  <a:moveTo>
                    <a:pt x="99" y="711"/>
                  </a:moveTo>
                  <a:cubicBezTo>
                    <a:pt x="103" y="707"/>
                    <a:pt x="104" y="578"/>
                    <a:pt x="102" y="563"/>
                  </a:cubicBezTo>
                  <a:lnTo>
                    <a:pt x="190" y="563"/>
                  </a:lnTo>
                  <a:cubicBezTo>
                    <a:pt x="191" y="587"/>
                    <a:pt x="193" y="707"/>
                    <a:pt x="199" y="715"/>
                  </a:cubicBezTo>
                  <a:lnTo>
                    <a:pt x="198" y="680"/>
                  </a:lnTo>
                  <a:cubicBezTo>
                    <a:pt x="199" y="676"/>
                    <a:pt x="198" y="674"/>
                    <a:pt x="198" y="668"/>
                  </a:cubicBezTo>
                  <a:cubicBezTo>
                    <a:pt x="198" y="662"/>
                    <a:pt x="198" y="661"/>
                    <a:pt x="198" y="656"/>
                  </a:cubicBezTo>
                  <a:cubicBezTo>
                    <a:pt x="199" y="646"/>
                    <a:pt x="198" y="651"/>
                    <a:pt x="197" y="645"/>
                  </a:cubicBezTo>
                  <a:lnTo>
                    <a:pt x="198" y="546"/>
                  </a:lnTo>
                  <a:cubicBezTo>
                    <a:pt x="199" y="543"/>
                    <a:pt x="199" y="528"/>
                    <a:pt x="198" y="526"/>
                  </a:cubicBezTo>
                  <a:lnTo>
                    <a:pt x="197" y="118"/>
                  </a:lnTo>
                  <a:cubicBezTo>
                    <a:pt x="196" y="107"/>
                    <a:pt x="197" y="119"/>
                    <a:pt x="197" y="108"/>
                  </a:cubicBezTo>
                  <a:lnTo>
                    <a:pt x="197" y="82"/>
                  </a:lnTo>
                  <a:cubicBezTo>
                    <a:pt x="197" y="82"/>
                    <a:pt x="197" y="81"/>
                    <a:pt x="197" y="81"/>
                  </a:cubicBezTo>
                  <a:lnTo>
                    <a:pt x="197" y="76"/>
                  </a:lnTo>
                  <a:cubicBezTo>
                    <a:pt x="197" y="73"/>
                    <a:pt x="197" y="68"/>
                    <a:pt x="197" y="64"/>
                  </a:cubicBezTo>
                  <a:lnTo>
                    <a:pt x="197" y="25"/>
                  </a:lnTo>
                  <a:cubicBezTo>
                    <a:pt x="197" y="19"/>
                    <a:pt x="196" y="23"/>
                    <a:pt x="197" y="15"/>
                  </a:cubicBezTo>
                  <a:cubicBezTo>
                    <a:pt x="197" y="9"/>
                    <a:pt x="199" y="10"/>
                    <a:pt x="193" y="6"/>
                  </a:cubicBezTo>
                  <a:cubicBezTo>
                    <a:pt x="190" y="20"/>
                    <a:pt x="192" y="121"/>
                    <a:pt x="192" y="143"/>
                  </a:cubicBezTo>
                  <a:cubicBezTo>
                    <a:pt x="193" y="244"/>
                    <a:pt x="195" y="382"/>
                    <a:pt x="192" y="480"/>
                  </a:cubicBezTo>
                  <a:cubicBezTo>
                    <a:pt x="192" y="490"/>
                    <a:pt x="192" y="532"/>
                    <a:pt x="194" y="544"/>
                  </a:cubicBezTo>
                  <a:cubicBezTo>
                    <a:pt x="186" y="545"/>
                    <a:pt x="181" y="542"/>
                    <a:pt x="174" y="546"/>
                  </a:cubicBezTo>
                  <a:lnTo>
                    <a:pt x="191" y="548"/>
                  </a:lnTo>
                  <a:lnTo>
                    <a:pt x="191" y="561"/>
                  </a:lnTo>
                  <a:lnTo>
                    <a:pt x="101" y="561"/>
                  </a:lnTo>
                  <a:cubicBezTo>
                    <a:pt x="101" y="570"/>
                    <a:pt x="100" y="562"/>
                    <a:pt x="100" y="571"/>
                  </a:cubicBezTo>
                  <a:lnTo>
                    <a:pt x="99" y="711"/>
                  </a:lnTo>
                  <a:close/>
                  <a:moveTo>
                    <a:pt x="1067" y="689"/>
                  </a:moveTo>
                  <a:cubicBezTo>
                    <a:pt x="1071" y="689"/>
                    <a:pt x="1069" y="688"/>
                    <a:pt x="1069" y="693"/>
                  </a:cubicBezTo>
                  <a:lnTo>
                    <a:pt x="1069" y="694"/>
                  </a:lnTo>
                  <a:cubicBezTo>
                    <a:pt x="1068" y="698"/>
                    <a:pt x="1068" y="697"/>
                    <a:pt x="1069" y="702"/>
                  </a:cubicBezTo>
                  <a:cubicBezTo>
                    <a:pt x="1071" y="712"/>
                    <a:pt x="1070" y="707"/>
                    <a:pt x="1073" y="709"/>
                  </a:cubicBezTo>
                  <a:cubicBezTo>
                    <a:pt x="1074" y="702"/>
                    <a:pt x="1072" y="705"/>
                    <a:pt x="1072" y="699"/>
                  </a:cubicBezTo>
                  <a:lnTo>
                    <a:pt x="1073" y="679"/>
                  </a:lnTo>
                  <a:cubicBezTo>
                    <a:pt x="1073" y="673"/>
                    <a:pt x="1072" y="677"/>
                    <a:pt x="1073" y="669"/>
                  </a:cubicBezTo>
                  <a:cubicBezTo>
                    <a:pt x="1074" y="659"/>
                    <a:pt x="1073" y="667"/>
                    <a:pt x="1073" y="659"/>
                  </a:cubicBezTo>
                  <a:cubicBezTo>
                    <a:pt x="1072" y="653"/>
                    <a:pt x="1073" y="656"/>
                    <a:pt x="1073" y="648"/>
                  </a:cubicBezTo>
                  <a:lnTo>
                    <a:pt x="1073" y="565"/>
                  </a:lnTo>
                  <a:cubicBezTo>
                    <a:pt x="1073" y="557"/>
                    <a:pt x="1074" y="560"/>
                    <a:pt x="1073" y="553"/>
                  </a:cubicBezTo>
                  <a:lnTo>
                    <a:pt x="1074" y="468"/>
                  </a:lnTo>
                  <a:cubicBezTo>
                    <a:pt x="1074" y="463"/>
                    <a:pt x="1074" y="466"/>
                    <a:pt x="1074" y="462"/>
                  </a:cubicBezTo>
                  <a:lnTo>
                    <a:pt x="1074" y="352"/>
                  </a:lnTo>
                  <a:cubicBezTo>
                    <a:pt x="1074" y="335"/>
                    <a:pt x="1074" y="319"/>
                    <a:pt x="1074" y="303"/>
                  </a:cubicBezTo>
                  <a:lnTo>
                    <a:pt x="1075" y="35"/>
                  </a:lnTo>
                  <a:cubicBezTo>
                    <a:pt x="1075" y="27"/>
                    <a:pt x="1076" y="33"/>
                    <a:pt x="1076" y="25"/>
                  </a:cubicBezTo>
                  <a:cubicBezTo>
                    <a:pt x="1076" y="8"/>
                    <a:pt x="1078" y="10"/>
                    <a:pt x="1072" y="6"/>
                  </a:cubicBezTo>
                  <a:cubicBezTo>
                    <a:pt x="1069" y="28"/>
                    <a:pt x="1070" y="143"/>
                    <a:pt x="1070" y="169"/>
                  </a:cubicBezTo>
                  <a:lnTo>
                    <a:pt x="1069" y="532"/>
                  </a:lnTo>
                  <a:cubicBezTo>
                    <a:pt x="1069" y="567"/>
                    <a:pt x="1069" y="585"/>
                    <a:pt x="1069" y="615"/>
                  </a:cubicBezTo>
                  <a:cubicBezTo>
                    <a:pt x="1068" y="635"/>
                    <a:pt x="1071" y="672"/>
                    <a:pt x="1067" y="689"/>
                  </a:cubicBezTo>
                  <a:moveTo>
                    <a:pt x="32" y="149"/>
                  </a:moveTo>
                  <a:lnTo>
                    <a:pt x="32" y="12"/>
                  </a:lnTo>
                  <a:lnTo>
                    <a:pt x="82" y="12"/>
                  </a:lnTo>
                  <a:lnTo>
                    <a:pt x="82" y="322"/>
                  </a:lnTo>
                  <a:lnTo>
                    <a:pt x="21" y="322"/>
                  </a:lnTo>
                  <a:cubicBezTo>
                    <a:pt x="24" y="316"/>
                    <a:pt x="32" y="170"/>
                    <a:pt x="32" y="149"/>
                  </a:cubicBezTo>
                  <a:moveTo>
                    <a:pt x="86" y="115"/>
                  </a:moveTo>
                  <a:cubicBezTo>
                    <a:pt x="87" y="98"/>
                    <a:pt x="87" y="80"/>
                    <a:pt x="87" y="66"/>
                  </a:cubicBezTo>
                  <a:cubicBezTo>
                    <a:pt x="87" y="54"/>
                    <a:pt x="87" y="30"/>
                    <a:pt x="86" y="16"/>
                  </a:cubicBezTo>
                  <a:lnTo>
                    <a:pt x="86" y="7"/>
                  </a:lnTo>
                  <a:lnTo>
                    <a:pt x="28" y="7"/>
                  </a:lnTo>
                  <a:lnTo>
                    <a:pt x="28" y="173"/>
                  </a:lnTo>
                  <a:cubicBezTo>
                    <a:pt x="24" y="223"/>
                    <a:pt x="20" y="277"/>
                    <a:pt x="17" y="328"/>
                  </a:cubicBezTo>
                  <a:lnTo>
                    <a:pt x="86" y="327"/>
                  </a:lnTo>
                  <a:lnTo>
                    <a:pt x="86" y="115"/>
                  </a:lnTo>
                  <a:close/>
                  <a:moveTo>
                    <a:pt x="850" y="688"/>
                  </a:moveTo>
                  <a:cubicBezTo>
                    <a:pt x="851" y="694"/>
                    <a:pt x="848" y="705"/>
                    <a:pt x="854" y="708"/>
                  </a:cubicBezTo>
                  <a:lnTo>
                    <a:pt x="856" y="708"/>
                  </a:lnTo>
                  <a:cubicBezTo>
                    <a:pt x="852" y="698"/>
                    <a:pt x="854" y="704"/>
                    <a:pt x="854" y="694"/>
                  </a:cubicBezTo>
                  <a:cubicBezTo>
                    <a:pt x="854" y="689"/>
                    <a:pt x="854" y="688"/>
                    <a:pt x="854" y="682"/>
                  </a:cubicBezTo>
                  <a:lnTo>
                    <a:pt x="855" y="516"/>
                  </a:lnTo>
                  <a:cubicBezTo>
                    <a:pt x="855" y="511"/>
                    <a:pt x="855" y="508"/>
                    <a:pt x="855" y="503"/>
                  </a:cubicBezTo>
                  <a:cubicBezTo>
                    <a:pt x="855" y="497"/>
                    <a:pt x="854" y="499"/>
                    <a:pt x="855" y="491"/>
                  </a:cubicBezTo>
                  <a:lnTo>
                    <a:pt x="855" y="457"/>
                  </a:lnTo>
                  <a:cubicBezTo>
                    <a:pt x="854" y="450"/>
                    <a:pt x="855" y="451"/>
                    <a:pt x="855" y="446"/>
                  </a:cubicBezTo>
                  <a:lnTo>
                    <a:pt x="855" y="209"/>
                  </a:lnTo>
                  <a:cubicBezTo>
                    <a:pt x="855" y="203"/>
                    <a:pt x="856" y="195"/>
                    <a:pt x="856" y="189"/>
                  </a:cubicBezTo>
                  <a:cubicBezTo>
                    <a:pt x="856" y="182"/>
                    <a:pt x="855" y="187"/>
                    <a:pt x="855" y="179"/>
                  </a:cubicBezTo>
                  <a:cubicBezTo>
                    <a:pt x="856" y="171"/>
                    <a:pt x="856" y="176"/>
                    <a:pt x="855" y="170"/>
                  </a:cubicBezTo>
                  <a:lnTo>
                    <a:pt x="856" y="119"/>
                  </a:lnTo>
                  <a:cubicBezTo>
                    <a:pt x="856" y="112"/>
                    <a:pt x="855" y="120"/>
                    <a:pt x="856" y="110"/>
                  </a:cubicBezTo>
                  <a:lnTo>
                    <a:pt x="855" y="20"/>
                  </a:lnTo>
                  <a:cubicBezTo>
                    <a:pt x="855" y="14"/>
                    <a:pt x="855" y="19"/>
                    <a:pt x="856" y="15"/>
                  </a:cubicBezTo>
                  <a:cubicBezTo>
                    <a:pt x="856" y="12"/>
                    <a:pt x="860" y="11"/>
                    <a:pt x="853" y="6"/>
                  </a:cubicBezTo>
                  <a:cubicBezTo>
                    <a:pt x="850" y="20"/>
                    <a:pt x="851" y="35"/>
                    <a:pt x="851" y="49"/>
                  </a:cubicBezTo>
                  <a:lnTo>
                    <a:pt x="850" y="645"/>
                  </a:lnTo>
                  <a:cubicBezTo>
                    <a:pt x="850" y="659"/>
                    <a:pt x="849" y="677"/>
                    <a:pt x="850" y="688"/>
                  </a:cubicBezTo>
                  <a:moveTo>
                    <a:pt x="217" y="265"/>
                  </a:moveTo>
                  <a:lnTo>
                    <a:pt x="217" y="12"/>
                  </a:lnTo>
                  <a:lnTo>
                    <a:pt x="248" y="12"/>
                  </a:lnTo>
                  <a:lnTo>
                    <a:pt x="248" y="153"/>
                  </a:lnTo>
                  <a:cubicBezTo>
                    <a:pt x="248" y="191"/>
                    <a:pt x="257" y="240"/>
                    <a:pt x="259" y="279"/>
                  </a:cubicBezTo>
                  <a:cubicBezTo>
                    <a:pt x="260" y="294"/>
                    <a:pt x="263" y="307"/>
                    <a:pt x="263" y="322"/>
                  </a:cubicBezTo>
                  <a:lnTo>
                    <a:pt x="215" y="322"/>
                  </a:lnTo>
                  <a:lnTo>
                    <a:pt x="216" y="270"/>
                  </a:lnTo>
                  <a:cubicBezTo>
                    <a:pt x="216" y="265"/>
                    <a:pt x="217" y="273"/>
                    <a:pt x="217" y="265"/>
                  </a:cubicBezTo>
                  <a:moveTo>
                    <a:pt x="210" y="224"/>
                  </a:moveTo>
                  <a:lnTo>
                    <a:pt x="211" y="320"/>
                  </a:lnTo>
                  <a:lnTo>
                    <a:pt x="211" y="327"/>
                  </a:lnTo>
                  <a:lnTo>
                    <a:pt x="267" y="327"/>
                  </a:lnTo>
                  <a:cubicBezTo>
                    <a:pt x="268" y="308"/>
                    <a:pt x="255" y="207"/>
                    <a:pt x="253" y="175"/>
                  </a:cubicBezTo>
                  <a:cubicBezTo>
                    <a:pt x="252" y="149"/>
                    <a:pt x="253" y="120"/>
                    <a:pt x="253" y="93"/>
                  </a:cubicBezTo>
                  <a:cubicBezTo>
                    <a:pt x="253" y="66"/>
                    <a:pt x="251" y="34"/>
                    <a:pt x="253" y="7"/>
                  </a:cubicBezTo>
                  <a:lnTo>
                    <a:pt x="212" y="7"/>
                  </a:lnTo>
                  <a:cubicBezTo>
                    <a:pt x="214" y="42"/>
                    <a:pt x="213" y="164"/>
                    <a:pt x="212" y="213"/>
                  </a:cubicBezTo>
                  <a:cubicBezTo>
                    <a:pt x="212" y="220"/>
                    <a:pt x="213" y="220"/>
                    <a:pt x="210" y="224"/>
                  </a:cubicBezTo>
                  <a:moveTo>
                    <a:pt x="112" y="12"/>
                  </a:moveTo>
                  <a:lnTo>
                    <a:pt x="171" y="12"/>
                  </a:lnTo>
                  <a:lnTo>
                    <a:pt x="171" y="149"/>
                  </a:lnTo>
                  <a:cubicBezTo>
                    <a:pt x="171" y="209"/>
                    <a:pt x="176" y="263"/>
                    <a:pt x="176" y="322"/>
                  </a:cubicBezTo>
                  <a:lnTo>
                    <a:pt x="108" y="322"/>
                  </a:lnTo>
                  <a:cubicBezTo>
                    <a:pt x="112" y="313"/>
                    <a:pt x="110" y="95"/>
                    <a:pt x="110" y="49"/>
                  </a:cubicBezTo>
                  <a:cubicBezTo>
                    <a:pt x="110" y="34"/>
                    <a:pt x="112" y="26"/>
                    <a:pt x="112" y="12"/>
                  </a:cubicBezTo>
                  <a:moveTo>
                    <a:pt x="105" y="327"/>
                  </a:moveTo>
                  <a:lnTo>
                    <a:pt x="180" y="327"/>
                  </a:lnTo>
                  <a:cubicBezTo>
                    <a:pt x="181" y="304"/>
                    <a:pt x="179" y="272"/>
                    <a:pt x="178" y="249"/>
                  </a:cubicBezTo>
                  <a:cubicBezTo>
                    <a:pt x="174" y="170"/>
                    <a:pt x="172" y="85"/>
                    <a:pt x="174" y="7"/>
                  </a:cubicBezTo>
                  <a:lnTo>
                    <a:pt x="107" y="8"/>
                  </a:lnTo>
                  <a:lnTo>
                    <a:pt x="105" y="327"/>
                  </a:lnTo>
                  <a:close/>
                  <a:moveTo>
                    <a:pt x="326" y="77"/>
                  </a:moveTo>
                  <a:lnTo>
                    <a:pt x="327" y="77"/>
                  </a:lnTo>
                  <a:cubicBezTo>
                    <a:pt x="327" y="124"/>
                    <a:pt x="325" y="163"/>
                    <a:pt x="331" y="207"/>
                  </a:cubicBezTo>
                  <a:lnTo>
                    <a:pt x="350" y="322"/>
                  </a:lnTo>
                  <a:lnTo>
                    <a:pt x="326" y="322"/>
                  </a:lnTo>
                  <a:lnTo>
                    <a:pt x="326" y="77"/>
                  </a:lnTo>
                  <a:close/>
                  <a:moveTo>
                    <a:pt x="326" y="65"/>
                  </a:moveTo>
                  <a:cubicBezTo>
                    <a:pt x="326" y="60"/>
                    <a:pt x="329" y="65"/>
                    <a:pt x="327" y="65"/>
                  </a:cubicBezTo>
                  <a:cubicBezTo>
                    <a:pt x="327" y="65"/>
                    <a:pt x="326" y="71"/>
                    <a:pt x="326" y="65"/>
                  </a:cubicBezTo>
                  <a:moveTo>
                    <a:pt x="326" y="51"/>
                  </a:moveTo>
                  <a:cubicBezTo>
                    <a:pt x="326" y="46"/>
                    <a:pt x="329" y="51"/>
                    <a:pt x="327" y="51"/>
                  </a:cubicBezTo>
                  <a:cubicBezTo>
                    <a:pt x="327" y="51"/>
                    <a:pt x="326" y="57"/>
                    <a:pt x="326" y="51"/>
                  </a:cubicBezTo>
                  <a:moveTo>
                    <a:pt x="326" y="37"/>
                  </a:moveTo>
                  <a:lnTo>
                    <a:pt x="326" y="38"/>
                  </a:lnTo>
                  <a:cubicBezTo>
                    <a:pt x="326" y="38"/>
                    <a:pt x="325" y="38"/>
                    <a:pt x="326" y="37"/>
                  </a:cubicBezTo>
                  <a:moveTo>
                    <a:pt x="326" y="23"/>
                  </a:moveTo>
                  <a:cubicBezTo>
                    <a:pt x="326" y="23"/>
                    <a:pt x="326" y="24"/>
                    <a:pt x="326" y="24"/>
                  </a:cubicBezTo>
                  <a:lnTo>
                    <a:pt x="326" y="23"/>
                  </a:lnTo>
                  <a:close/>
                  <a:moveTo>
                    <a:pt x="322" y="14"/>
                  </a:moveTo>
                  <a:cubicBezTo>
                    <a:pt x="322" y="26"/>
                    <a:pt x="321" y="43"/>
                    <a:pt x="321" y="56"/>
                  </a:cubicBezTo>
                  <a:cubicBezTo>
                    <a:pt x="321" y="70"/>
                    <a:pt x="321" y="82"/>
                    <a:pt x="321" y="96"/>
                  </a:cubicBezTo>
                  <a:cubicBezTo>
                    <a:pt x="321" y="109"/>
                    <a:pt x="321" y="122"/>
                    <a:pt x="321" y="135"/>
                  </a:cubicBezTo>
                  <a:cubicBezTo>
                    <a:pt x="321" y="148"/>
                    <a:pt x="321" y="159"/>
                    <a:pt x="321" y="172"/>
                  </a:cubicBezTo>
                  <a:cubicBezTo>
                    <a:pt x="321" y="187"/>
                    <a:pt x="321" y="319"/>
                    <a:pt x="319" y="324"/>
                  </a:cubicBezTo>
                  <a:cubicBezTo>
                    <a:pt x="323" y="324"/>
                    <a:pt x="322" y="323"/>
                    <a:pt x="321" y="327"/>
                  </a:cubicBezTo>
                  <a:lnTo>
                    <a:pt x="353" y="326"/>
                  </a:lnTo>
                  <a:cubicBezTo>
                    <a:pt x="354" y="307"/>
                    <a:pt x="333" y="211"/>
                    <a:pt x="331" y="173"/>
                  </a:cubicBezTo>
                  <a:cubicBezTo>
                    <a:pt x="328" y="127"/>
                    <a:pt x="333" y="52"/>
                    <a:pt x="331" y="15"/>
                  </a:cubicBezTo>
                  <a:cubicBezTo>
                    <a:pt x="330" y="6"/>
                    <a:pt x="333" y="8"/>
                    <a:pt x="327" y="7"/>
                  </a:cubicBezTo>
                  <a:cubicBezTo>
                    <a:pt x="319" y="6"/>
                    <a:pt x="322" y="8"/>
                    <a:pt x="322" y="14"/>
                  </a:cubicBezTo>
                  <a:moveTo>
                    <a:pt x="888" y="543"/>
                  </a:moveTo>
                  <a:cubicBezTo>
                    <a:pt x="887" y="549"/>
                    <a:pt x="891" y="547"/>
                    <a:pt x="883" y="547"/>
                  </a:cubicBezTo>
                  <a:cubicBezTo>
                    <a:pt x="885" y="554"/>
                    <a:pt x="887" y="552"/>
                    <a:pt x="888" y="559"/>
                  </a:cubicBezTo>
                  <a:lnTo>
                    <a:pt x="865" y="560"/>
                  </a:lnTo>
                  <a:cubicBezTo>
                    <a:pt x="861" y="571"/>
                    <a:pt x="867" y="556"/>
                    <a:pt x="864" y="567"/>
                  </a:cubicBezTo>
                  <a:cubicBezTo>
                    <a:pt x="864" y="566"/>
                    <a:pt x="865" y="566"/>
                    <a:pt x="867" y="562"/>
                  </a:cubicBezTo>
                  <a:lnTo>
                    <a:pt x="891" y="563"/>
                  </a:lnTo>
                  <a:cubicBezTo>
                    <a:pt x="894" y="575"/>
                    <a:pt x="903" y="592"/>
                    <a:pt x="909" y="605"/>
                  </a:cubicBezTo>
                  <a:cubicBezTo>
                    <a:pt x="918" y="627"/>
                    <a:pt x="959" y="725"/>
                    <a:pt x="965" y="730"/>
                  </a:cubicBezTo>
                  <a:cubicBezTo>
                    <a:pt x="965" y="725"/>
                    <a:pt x="964" y="717"/>
                    <a:pt x="964" y="712"/>
                  </a:cubicBezTo>
                  <a:cubicBezTo>
                    <a:pt x="964" y="710"/>
                    <a:pt x="965" y="706"/>
                    <a:pt x="965" y="706"/>
                  </a:cubicBezTo>
                  <a:cubicBezTo>
                    <a:pt x="965" y="699"/>
                    <a:pt x="967" y="704"/>
                    <a:pt x="963" y="699"/>
                  </a:cubicBezTo>
                  <a:cubicBezTo>
                    <a:pt x="965" y="705"/>
                    <a:pt x="965" y="701"/>
                    <a:pt x="963" y="708"/>
                  </a:cubicBezTo>
                  <a:cubicBezTo>
                    <a:pt x="961" y="707"/>
                    <a:pt x="962" y="714"/>
                    <a:pt x="960" y="702"/>
                  </a:cubicBezTo>
                  <a:cubicBezTo>
                    <a:pt x="959" y="697"/>
                    <a:pt x="959" y="697"/>
                    <a:pt x="960" y="693"/>
                  </a:cubicBezTo>
                  <a:cubicBezTo>
                    <a:pt x="960" y="687"/>
                    <a:pt x="960" y="678"/>
                    <a:pt x="959" y="677"/>
                  </a:cubicBezTo>
                  <a:cubicBezTo>
                    <a:pt x="954" y="675"/>
                    <a:pt x="958" y="678"/>
                    <a:pt x="954" y="672"/>
                  </a:cubicBezTo>
                  <a:cubicBezTo>
                    <a:pt x="942" y="654"/>
                    <a:pt x="948" y="653"/>
                    <a:pt x="950" y="649"/>
                  </a:cubicBezTo>
                  <a:lnTo>
                    <a:pt x="959" y="669"/>
                  </a:lnTo>
                  <a:lnTo>
                    <a:pt x="959" y="664"/>
                  </a:lnTo>
                  <a:lnTo>
                    <a:pt x="915" y="574"/>
                  </a:lnTo>
                  <a:cubicBezTo>
                    <a:pt x="902" y="544"/>
                    <a:pt x="902" y="549"/>
                    <a:pt x="909" y="542"/>
                  </a:cubicBezTo>
                  <a:lnTo>
                    <a:pt x="959" y="656"/>
                  </a:lnTo>
                  <a:lnTo>
                    <a:pt x="959" y="650"/>
                  </a:lnTo>
                  <a:cubicBezTo>
                    <a:pt x="959" y="650"/>
                    <a:pt x="958" y="649"/>
                    <a:pt x="958" y="649"/>
                  </a:cubicBezTo>
                  <a:cubicBezTo>
                    <a:pt x="957" y="649"/>
                    <a:pt x="957" y="648"/>
                    <a:pt x="956" y="648"/>
                  </a:cubicBezTo>
                  <a:lnTo>
                    <a:pt x="944" y="623"/>
                  </a:lnTo>
                  <a:cubicBezTo>
                    <a:pt x="940" y="614"/>
                    <a:pt x="935" y="606"/>
                    <a:pt x="931" y="596"/>
                  </a:cubicBezTo>
                  <a:lnTo>
                    <a:pt x="921" y="571"/>
                  </a:lnTo>
                  <a:cubicBezTo>
                    <a:pt x="921" y="571"/>
                    <a:pt x="921" y="570"/>
                    <a:pt x="921" y="570"/>
                  </a:cubicBezTo>
                  <a:lnTo>
                    <a:pt x="918" y="565"/>
                  </a:lnTo>
                  <a:cubicBezTo>
                    <a:pt x="918" y="565"/>
                    <a:pt x="918" y="564"/>
                    <a:pt x="917" y="564"/>
                  </a:cubicBezTo>
                  <a:lnTo>
                    <a:pt x="914" y="556"/>
                  </a:lnTo>
                  <a:cubicBezTo>
                    <a:pt x="913" y="555"/>
                    <a:pt x="913" y="555"/>
                    <a:pt x="913" y="554"/>
                  </a:cubicBezTo>
                  <a:lnTo>
                    <a:pt x="909" y="543"/>
                  </a:lnTo>
                  <a:cubicBezTo>
                    <a:pt x="909" y="543"/>
                    <a:pt x="909" y="542"/>
                    <a:pt x="909" y="541"/>
                  </a:cubicBezTo>
                  <a:cubicBezTo>
                    <a:pt x="909" y="540"/>
                    <a:pt x="909" y="540"/>
                    <a:pt x="909" y="540"/>
                  </a:cubicBezTo>
                  <a:lnTo>
                    <a:pt x="914" y="546"/>
                  </a:lnTo>
                  <a:cubicBezTo>
                    <a:pt x="915" y="547"/>
                    <a:pt x="915" y="547"/>
                    <a:pt x="915" y="547"/>
                  </a:cubicBezTo>
                  <a:lnTo>
                    <a:pt x="918" y="552"/>
                  </a:lnTo>
                  <a:cubicBezTo>
                    <a:pt x="913" y="547"/>
                    <a:pt x="914" y="549"/>
                    <a:pt x="920" y="542"/>
                  </a:cubicBezTo>
                  <a:lnTo>
                    <a:pt x="939" y="586"/>
                  </a:lnTo>
                  <a:cubicBezTo>
                    <a:pt x="939" y="586"/>
                    <a:pt x="939" y="587"/>
                    <a:pt x="939" y="587"/>
                  </a:cubicBezTo>
                  <a:lnTo>
                    <a:pt x="954" y="621"/>
                  </a:lnTo>
                  <a:cubicBezTo>
                    <a:pt x="956" y="627"/>
                    <a:pt x="956" y="615"/>
                    <a:pt x="955" y="627"/>
                  </a:cubicBezTo>
                  <a:lnTo>
                    <a:pt x="926" y="572"/>
                  </a:lnTo>
                  <a:cubicBezTo>
                    <a:pt x="923" y="565"/>
                    <a:pt x="920" y="561"/>
                    <a:pt x="918" y="553"/>
                  </a:cubicBezTo>
                  <a:lnTo>
                    <a:pt x="922" y="564"/>
                  </a:lnTo>
                  <a:cubicBezTo>
                    <a:pt x="923" y="564"/>
                    <a:pt x="923" y="566"/>
                    <a:pt x="924" y="566"/>
                  </a:cubicBezTo>
                  <a:lnTo>
                    <a:pt x="959" y="643"/>
                  </a:lnTo>
                  <a:lnTo>
                    <a:pt x="959" y="636"/>
                  </a:lnTo>
                  <a:cubicBezTo>
                    <a:pt x="953" y="634"/>
                    <a:pt x="956" y="642"/>
                    <a:pt x="953" y="631"/>
                  </a:cubicBezTo>
                  <a:cubicBezTo>
                    <a:pt x="955" y="629"/>
                    <a:pt x="956" y="627"/>
                    <a:pt x="959" y="628"/>
                  </a:cubicBezTo>
                  <a:lnTo>
                    <a:pt x="959" y="624"/>
                  </a:lnTo>
                  <a:cubicBezTo>
                    <a:pt x="953" y="620"/>
                    <a:pt x="959" y="626"/>
                    <a:pt x="953" y="618"/>
                  </a:cubicBezTo>
                  <a:lnTo>
                    <a:pt x="926" y="560"/>
                  </a:lnTo>
                  <a:cubicBezTo>
                    <a:pt x="915" y="536"/>
                    <a:pt x="916" y="544"/>
                    <a:pt x="924" y="536"/>
                  </a:cubicBezTo>
                  <a:cubicBezTo>
                    <a:pt x="925" y="543"/>
                    <a:pt x="939" y="571"/>
                    <a:pt x="943" y="582"/>
                  </a:cubicBezTo>
                  <a:lnTo>
                    <a:pt x="959" y="615"/>
                  </a:lnTo>
                  <a:lnTo>
                    <a:pt x="959" y="610"/>
                  </a:lnTo>
                  <a:cubicBezTo>
                    <a:pt x="955" y="607"/>
                    <a:pt x="958" y="610"/>
                    <a:pt x="954" y="606"/>
                  </a:cubicBezTo>
                  <a:cubicBezTo>
                    <a:pt x="952" y="603"/>
                    <a:pt x="924" y="539"/>
                    <a:pt x="920" y="536"/>
                  </a:cubicBezTo>
                  <a:cubicBezTo>
                    <a:pt x="926" y="526"/>
                    <a:pt x="914" y="552"/>
                    <a:pt x="916" y="535"/>
                  </a:cubicBezTo>
                  <a:cubicBezTo>
                    <a:pt x="920" y="544"/>
                    <a:pt x="918" y="539"/>
                    <a:pt x="913" y="546"/>
                  </a:cubicBezTo>
                  <a:cubicBezTo>
                    <a:pt x="912" y="540"/>
                    <a:pt x="911" y="538"/>
                    <a:pt x="909" y="535"/>
                  </a:cubicBezTo>
                  <a:cubicBezTo>
                    <a:pt x="912" y="543"/>
                    <a:pt x="905" y="538"/>
                    <a:pt x="904" y="535"/>
                  </a:cubicBezTo>
                  <a:cubicBezTo>
                    <a:pt x="908" y="547"/>
                    <a:pt x="907" y="539"/>
                    <a:pt x="902" y="545"/>
                  </a:cubicBezTo>
                  <a:lnTo>
                    <a:pt x="898" y="532"/>
                  </a:lnTo>
                  <a:cubicBezTo>
                    <a:pt x="900" y="540"/>
                    <a:pt x="907" y="554"/>
                    <a:pt x="910" y="561"/>
                  </a:cubicBezTo>
                  <a:lnTo>
                    <a:pt x="930" y="605"/>
                  </a:lnTo>
                  <a:cubicBezTo>
                    <a:pt x="932" y="611"/>
                    <a:pt x="934" y="615"/>
                    <a:pt x="937" y="620"/>
                  </a:cubicBezTo>
                  <a:lnTo>
                    <a:pt x="947" y="644"/>
                  </a:lnTo>
                  <a:lnTo>
                    <a:pt x="930" y="619"/>
                  </a:lnTo>
                  <a:cubicBezTo>
                    <a:pt x="928" y="613"/>
                    <a:pt x="925" y="608"/>
                    <a:pt x="923" y="601"/>
                  </a:cubicBezTo>
                  <a:lnTo>
                    <a:pt x="915" y="585"/>
                  </a:lnTo>
                  <a:cubicBezTo>
                    <a:pt x="915" y="585"/>
                    <a:pt x="913" y="588"/>
                    <a:pt x="913" y="584"/>
                  </a:cubicBezTo>
                  <a:cubicBezTo>
                    <a:pt x="912" y="584"/>
                    <a:pt x="913" y="579"/>
                    <a:pt x="910" y="575"/>
                  </a:cubicBezTo>
                  <a:cubicBezTo>
                    <a:pt x="903" y="566"/>
                    <a:pt x="918" y="582"/>
                    <a:pt x="908" y="574"/>
                  </a:cubicBezTo>
                  <a:cubicBezTo>
                    <a:pt x="906" y="572"/>
                    <a:pt x="907" y="572"/>
                    <a:pt x="905" y="569"/>
                  </a:cubicBezTo>
                  <a:cubicBezTo>
                    <a:pt x="902" y="563"/>
                    <a:pt x="902" y="561"/>
                    <a:pt x="900" y="555"/>
                  </a:cubicBezTo>
                  <a:lnTo>
                    <a:pt x="907" y="568"/>
                  </a:lnTo>
                  <a:cubicBezTo>
                    <a:pt x="909" y="571"/>
                    <a:pt x="908" y="570"/>
                    <a:pt x="909" y="571"/>
                  </a:cubicBezTo>
                  <a:cubicBezTo>
                    <a:pt x="905" y="563"/>
                    <a:pt x="889" y="534"/>
                    <a:pt x="890" y="527"/>
                  </a:cubicBezTo>
                  <a:cubicBezTo>
                    <a:pt x="891" y="530"/>
                    <a:pt x="892" y="532"/>
                    <a:pt x="893" y="535"/>
                  </a:cubicBezTo>
                  <a:lnTo>
                    <a:pt x="897" y="547"/>
                  </a:lnTo>
                  <a:cubicBezTo>
                    <a:pt x="897" y="546"/>
                    <a:pt x="896" y="546"/>
                    <a:pt x="896" y="545"/>
                  </a:cubicBezTo>
                  <a:lnTo>
                    <a:pt x="892" y="543"/>
                  </a:lnTo>
                  <a:cubicBezTo>
                    <a:pt x="884" y="540"/>
                    <a:pt x="900" y="543"/>
                    <a:pt x="888" y="543"/>
                  </a:cubicBezTo>
                  <a:moveTo>
                    <a:pt x="981" y="548"/>
                  </a:moveTo>
                  <a:lnTo>
                    <a:pt x="985" y="543"/>
                  </a:lnTo>
                  <a:cubicBezTo>
                    <a:pt x="978" y="543"/>
                    <a:pt x="982" y="545"/>
                    <a:pt x="979" y="541"/>
                  </a:cubicBezTo>
                  <a:cubicBezTo>
                    <a:pt x="980" y="540"/>
                    <a:pt x="988" y="30"/>
                    <a:pt x="984" y="6"/>
                  </a:cubicBezTo>
                  <a:cubicBezTo>
                    <a:pt x="979" y="10"/>
                    <a:pt x="980" y="0"/>
                    <a:pt x="980" y="14"/>
                  </a:cubicBezTo>
                  <a:lnTo>
                    <a:pt x="978" y="360"/>
                  </a:lnTo>
                  <a:cubicBezTo>
                    <a:pt x="978" y="365"/>
                    <a:pt x="977" y="362"/>
                    <a:pt x="977" y="367"/>
                  </a:cubicBezTo>
                  <a:lnTo>
                    <a:pt x="976" y="530"/>
                  </a:lnTo>
                  <a:cubicBezTo>
                    <a:pt x="977" y="547"/>
                    <a:pt x="975" y="537"/>
                    <a:pt x="975" y="544"/>
                  </a:cubicBezTo>
                  <a:cubicBezTo>
                    <a:pt x="977" y="546"/>
                    <a:pt x="977" y="546"/>
                    <a:pt x="981" y="548"/>
                  </a:cubicBezTo>
                  <a:moveTo>
                    <a:pt x="959" y="610"/>
                  </a:moveTo>
                  <a:lnTo>
                    <a:pt x="959" y="615"/>
                  </a:lnTo>
                  <a:lnTo>
                    <a:pt x="959" y="624"/>
                  </a:lnTo>
                  <a:lnTo>
                    <a:pt x="959" y="628"/>
                  </a:lnTo>
                  <a:lnTo>
                    <a:pt x="959" y="636"/>
                  </a:lnTo>
                  <a:lnTo>
                    <a:pt x="959" y="643"/>
                  </a:lnTo>
                  <a:lnTo>
                    <a:pt x="959" y="650"/>
                  </a:lnTo>
                  <a:lnTo>
                    <a:pt x="959" y="656"/>
                  </a:lnTo>
                  <a:lnTo>
                    <a:pt x="959" y="664"/>
                  </a:lnTo>
                  <a:lnTo>
                    <a:pt x="959" y="669"/>
                  </a:lnTo>
                  <a:lnTo>
                    <a:pt x="959" y="677"/>
                  </a:lnTo>
                  <a:cubicBezTo>
                    <a:pt x="960" y="678"/>
                    <a:pt x="960" y="687"/>
                    <a:pt x="960" y="693"/>
                  </a:cubicBezTo>
                  <a:cubicBezTo>
                    <a:pt x="959" y="697"/>
                    <a:pt x="959" y="697"/>
                    <a:pt x="960" y="702"/>
                  </a:cubicBezTo>
                  <a:cubicBezTo>
                    <a:pt x="962" y="714"/>
                    <a:pt x="961" y="707"/>
                    <a:pt x="963" y="708"/>
                  </a:cubicBezTo>
                  <a:cubicBezTo>
                    <a:pt x="965" y="701"/>
                    <a:pt x="965" y="705"/>
                    <a:pt x="963" y="699"/>
                  </a:cubicBezTo>
                  <a:lnTo>
                    <a:pt x="964" y="7"/>
                  </a:lnTo>
                  <a:cubicBezTo>
                    <a:pt x="963" y="8"/>
                    <a:pt x="963" y="8"/>
                    <a:pt x="962" y="11"/>
                  </a:cubicBezTo>
                  <a:cubicBezTo>
                    <a:pt x="960" y="16"/>
                    <a:pt x="960" y="19"/>
                    <a:pt x="961" y="25"/>
                  </a:cubicBezTo>
                  <a:lnTo>
                    <a:pt x="960" y="473"/>
                  </a:lnTo>
                  <a:cubicBezTo>
                    <a:pt x="960" y="513"/>
                    <a:pt x="958" y="576"/>
                    <a:pt x="959" y="610"/>
                  </a:cubicBezTo>
                  <a:moveTo>
                    <a:pt x="883" y="547"/>
                  </a:moveTo>
                  <a:cubicBezTo>
                    <a:pt x="891" y="547"/>
                    <a:pt x="887" y="549"/>
                    <a:pt x="888" y="543"/>
                  </a:cubicBezTo>
                  <a:lnTo>
                    <a:pt x="870" y="543"/>
                  </a:lnTo>
                  <a:lnTo>
                    <a:pt x="874" y="131"/>
                  </a:lnTo>
                  <a:cubicBezTo>
                    <a:pt x="875" y="120"/>
                    <a:pt x="878" y="19"/>
                    <a:pt x="874" y="8"/>
                  </a:cubicBezTo>
                  <a:cubicBezTo>
                    <a:pt x="869" y="13"/>
                    <a:pt x="872" y="8"/>
                    <a:pt x="871" y="15"/>
                  </a:cubicBezTo>
                  <a:lnTo>
                    <a:pt x="870" y="141"/>
                  </a:lnTo>
                  <a:cubicBezTo>
                    <a:pt x="869" y="154"/>
                    <a:pt x="869" y="165"/>
                    <a:pt x="869" y="178"/>
                  </a:cubicBezTo>
                  <a:cubicBezTo>
                    <a:pt x="869" y="183"/>
                    <a:pt x="869" y="183"/>
                    <a:pt x="869" y="187"/>
                  </a:cubicBezTo>
                  <a:cubicBezTo>
                    <a:pt x="869" y="194"/>
                    <a:pt x="869" y="190"/>
                    <a:pt x="869" y="197"/>
                  </a:cubicBezTo>
                  <a:lnTo>
                    <a:pt x="867" y="382"/>
                  </a:lnTo>
                  <a:cubicBezTo>
                    <a:pt x="867" y="383"/>
                    <a:pt x="868" y="384"/>
                    <a:pt x="868" y="386"/>
                  </a:cubicBezTo>
                  <a:lnTo>
                    <a:pt x="867" y="498"/>
                  </a:lnTo>
                  <a:cubicBezTo>
                    <a:pt x="866" y="505"/>
                    <a:pt x="866" y="499"/>
                    <a:pt x="867" y="505"/>
                  </a:cubicBezTo>
                  <a:lnTo>
                    <a:pt x="867" y="536"/>
                  </a:lnTo>
                  <a:cubicBezTo>
                    <a:pt x="867" y="542"/>
                    <a:pt x="859" y="550"/>
                    <a:pt x="883" y="547"/>
                  </a:cubicBezTo>
                  <a:moveTo>
                    <a:pt x="981" y="548"/>
                  </a:moveTo>
                  <a:cubicBezTo>
                    <a:pt x="982" y="552"/>
                    <a:pt x="985" y="553"/>
                    <a:pt x="988" y="558"/>
                  </a:cubicBezTo>
                  <a:cubicBezTo>
                    <a:pt x="988" y="558"/>
                    <a:pt x="987" y="558"/>
                    <a:pt x="987" y="558"/>
                  </a:cubicBezTo>
                  <a:lnTo>
                    <a:pt x="984" y="559"/>
                  </a:lnTo>
                  <a:cubicBezTo>
                    <a:pt x="971" y="562"/>
                    <a:pt x="974" y="558"/>
                    <a:pt x="974" y="568"/>
                  </a:cubicBezTo>
                  <a:cubicBezTo>
                    <a:pt x="980" y="556"/>
                    <a:pt x="990" y="561"/>
                    <a:pt x="995" y="572"/>
                  </a:cubicBezTo>
                  <a:lnTo>
                    <a:pt x="1010" y="604"/>
                  </a:lnTo>
                  <a:cubicBezTo>
                    <a:pt x="1018" y="618"/>
                    <a:pt x="1024" y="632"/>
                    <a:pt x="1031" y="646"/>
                  </a:cubicBezTo>
                  <a:cubicBezTo>
                    <a:pt x="1038" y="659"/>
                    <a:pt x="1068" y="724"/>
                    <a:pt x="1074" y="730"/>
                  </a:cubicBezTo>
                  <a:cubicBezTo>
                    <a:pt x="1076" y="719"/>
                    <a:pt x="1073" y="716"/>
                    <a:pt x="1073" y="709"/>
                  </a:cubicBezTo>
                  <a:cubicBezTo>
                    <a:pt x="1070" y="707"/>
                    <a:pt x="1071" y="712"/>
                    <a:pt x="1069" y="702"/>
                  </a:cubicBezTo>
                  <a:cubicBezTo>
                    <a:pt x="1068" y="697"/>
                    <a:pt x="1068" y="698"/>
                    <a:pt x="1069" y="694"/>
                  </a:cubicBezTo>
                  <a:lnTo>
                    <a:pt x="1069" y="693"/>
                  </a:lnTo>
                  <a:cubicBezTo>
                    <a:pt x="1069" y="688"/>
                    <a:pt x="1071" y="689"/>
                    <a:pt x="1067" y="689"/>
                  </a:cubicBezTo>
                  <a:cubicBezTo>
                    <a:pt x="1065" y="695"/>
                    <a:pt x="1066" y="689"/>
                    <a:pt x="1063" y="682"/>
                  </a:cubicBezTo>
                  <a:lnTo>
                    <a:pt x="997" y="548"/>
                  </a:lnTo>
                  <a:lnTo>
                    <a:pt x="985" y="543"/>
                  </a:lnTo>
                  <a:lnTo>
                    <a:pt x="981" y="548"/>
                  </a:lnTo>
                  <a:close/>
                  <a:moveTo>
                    <a:pt x="784" y="547"/>
                  </a:moveTo>
                  <a:lnTo>
                    <a:pt x="789" y="560"/>
                  </a:lnTo>
                  <a:cubicBezTo>
                    <a:pt x="784" y="560"/>
                    <a:pt x="778" y="560"/>
                    <a:pt x="772" y="559"/>
                  </a:cubicBezTo>
                  <a:cubicBezTo>
                    <a:pt x="755" y="559"/>
                    <a:pt x="758" y="561"/>
                    <a:pt x="756" y="563"/>
                  </a:cubicBezTo>
                  <a:lnTo>
                    <a:pt x="791" y="563"/>
                  </a:lnTo>
                  <a:lnTo>
                    <a:pt x="853" y="726"/>
                  </a:lnTo>
                  <a:cubicBezTo>
                    <a:pt x="854" y="730"/>
                    <a:pt x="853" y="728"/>
                    <a:pt x="855" y="731"/>
                  </a:cubicBezTo>
                  <a:cubicBezTo>
                    <a:pt x="857" y="734"/>
                    <a:pt x="856" y="732"/>
                    <a:pt x="858" y="735"/>
                  </a:cubicBezTo>
                  <a:cubicBezTo>
                    <a:pt x="855" y="726"/>
                    <a:pt x="852" y="718"/>
                    <a:pt x="856" y="708"/>
                  </a:cubicBezTo>
                  <a:lnTo>
                    <a:pt x="854" y="708"/>
                  </a:lnTo>
                  <a:cubicBezTo>
                    <a:pt x="848" y="705"/>
                    <a:pt x="851" y="694"/>
                    <a:pt x="850" y="688"/>
                  </a:cubicBezTo>
                  <a:cubicBezTo>
                    <a:pt x="841" y="666"/>
                    <a:pt x="831" y="639"/>
                    <a:pt x="822" y="616"/>
                  </a:cubicBezTo>
                  <a:cubicBezTo>
                    <a:pt x="813" y="591"/>
                    <a:pt x="803" y="568"/>
                    <a:pt x="795" y="543"/>
                  </a:cubicBezTo>
                  <a:lnTo>
                    <a:pt x="788" y="543"/>
                  </a:lnTo>
                  <a:lnTo>
                    <a:pt x="788" y="547"/>
                  </a:lnTo>
                  <a:lnTo>
                    <a:pt x="784" y="547"/>
                  </a:lnTo>
                  <a:close/>
                  <a:moveTo>
                    <a:pt x="687" y="546"/>
                  </a:moveTo>
                  <a:lnTo>
                    <a:pt x="690" y="560"/>
                  </a:lnTo>
                  <a:lnTo>
                    <a:pt x="647" y="561"/>
                  </a:lnTo>
                  <a:lnTo>
                    <a:pt x="647" y="566"/>
                  </a:lnTo>
                  <a:cubicBezTo>
                    <a:pt x="652" y="561"/>
                    <a:pt x="652" y="562"/>
                    <a:pt x="667" y="563"/>
                  </a:cubicBezTo>
                  <a:cubicBezTo>
                    <a:pt x="695" y="563"/>
                    <a:pt x="688" y="558"/>
                    <a:pt x="697" y="583"/>
                  </a:cubicBezTo>
                  <a:cubicBezTo>
                    <a:pt x="699" y="590"/>
                    <a:pt x="701" y="597"/>
                    <a:pt x="703" y="604"/>
                  </a:cubicBezTo>
                  <a:cubicBezTo>
                    <a:pt x="711" y="627"/>
                    <a:pt x="739" y="719"/>
                    <a:pt x="745" y="727"/>
                  </a:cubicBezTo>
                  <a:cubicBezTo>
                    <a:pt x="745" y="715"/>
                    <a:pt x="742" y="714"/>
                    <a:pt x="746" y="705"/>
                  </a:cubicBezTo>
                  <a:cubicBezTo>
                    <a:pt x="743" y="707"/>
                    <a:pt x="742" y="704"/>
                    <a:pt x="744" y="707"/>
                  </a:cubicBezTo>
                  <a:lnTo>
                    <a:pt x="742" y="701"/>
                  </a:lnTo>
                  <a:cubicBezTo>
                    <a:pt x="743" y="707"/>
                    <a:pt x="744" y="703"/>
                    <a:pt x="746" y="705"/>
                  </a:cubicBezTo>
                  <a:cubicBezTo>
                    <a:pt x="744" y="699"/>
                    <a:pt x="744" y="703"/>
                    <a:pt x="744" y="695"/>
                  </a:cubicBezTo>
                  <a:cubicBezTo>
                    <a:pt x="743" y="696"/>
                    <a:pt x="741" y="693"/>
                    <a:pt x="742" y="701"/>
                  </a:cubicBezTo>
                  <a:cubicBezTo>
                    <a:pt x="743" y="696"/>
                    <a:pt x="743" y="692"/>
                    <a:pt x="743" y="687"/>
                  </a:cubicBezTo>
                  <a:cubicBezTo>
                    <a:pt x="743" y="684"/>
                    <a:pt x="743" y="683"/>
                    <a:pt x="742" y="680"/>
                  </a:cubicBezTo>
                  <a:cubicBezTo>
                    <a:pt x="742" y="680"/>
                    <a:pt x="741" y="678"/>
                    <a:pt x="741" y="677"/>
                  </a:cubicBezTo>
                  <a:cubicBezTo>
                    <a:pt x="741" y="677"/>
                    <a:pt x="741" y="676"/>
                    <a:pt x="741" y="676"/>
                  </a:cubicBezTo>
                  <a:cubicBezTo>
                    <a:pt x="739" y="681"/>
                    <a:pt x="742" y="679"/>
                    <a:pt x="737" y="682"/>
                  </a:cubicBezTo>
                  <a:lnTo>
                    <a:pt x="715" y="614"/>
                  </a:lnTo>
                  <a:cubicBezTo>
                    <a:pt x="708" y="592"/>
                    <a:pt x="700" y="569"/>
                    <a:pt x="694" y="545"/>
                  </a:cubicBezTo>
                  <a:lnTo>
                    <a:pt x="687" y="544"/>
                  </a:lnTo>
                  <a:cubicBezTo>
                    <a:pt x="690" y="548"/>
                    <a:pt x="687" y="549"/>
                    <a:pt x="689" y="546"/>
                  </a:cubicBezTo>
                  <a:lnTo>
                    <a:pt x="687" y="546"/>
                  </a:lnTo>
                  <a:close/>
                  <a:moveTo>
                    <a:pt x="108" y="396"/>
                  </a:moveTo>
                  <a:lnTo>
                    <a:pt x="180" y="396"/>
                  </a:lnTo>
                  <a:cubicBezTo>
                    <a:pt x="180" y="413"/>
                    <a:pt x="182" y="423"/>
                    <a:pt x="182" y="438"/>
                  </a:cubicBezTo>
                  <a:cubicBezTo>
                    <a:pt x="182" y="455"/>
                    <a:pt x="184" y="467"/>
                    <a:pt x="184" y="482"/>
                  </a:cubicBezTo>
                  <a:lnTo>
                    <a:pt x="108" y="482"/>
                  </a:lnTo>
                  <a:lnTo>
                    <a:pt x="108" y="396"/>
                  </a:lnTo>
                  <a:close/>
                  <a:moveTo>
                    <a:pt x="104" y="485"/>
                  </a:moveTo>
                  <a:lnTo>
                    <a:pt x="187" y="487"/>
                  </a:lnTo>
                  <a:lnTo>
                    <a:pt x="184" y="391"/>
                  </a:lnTo>
                  <a:lnTo>
                    <a:pt x="104" y="391"/>
                  </a:lnTo>
                  <a:lnTo>
                    <a:pt x="104" y="485"/>
                  </a:lnTo>
                  <a:close/>
                  <a:moveTo>
                    <a:pt x="17" y="396"/>
                  </a:moveTo>
                  <a:lnTo>
                    <a:pt x="82" y="396"/>
                  </a:lnTo>
                  <a:lnTo>
                    <a:pt x="82" y="482"/>
                  </a:lnTo>
                  <a:lnTo>
                    <a:pt x="12" y="482"/>
                  </a:lnTo>
                  <a:cubicBezTo>
                    <a:pt x="12" y="448"/>
                    <a:pt x="17" y="420"/>
                    <a:pt x="17" y="396"/>
                  </a:cubicBezTo>
                  <a:moveTo>
                    <a:pt x="7" y="486"/>
                  </a:moveTo>
                  <a:lnTo>
                    <a:pt x="87" y="486"/>
                  </a:lnTo>
                  <a:lnTo>
                    <a:pt x="86" y="391"/>
                  </a:lnTo>
                  <a:lnTo>
                    <a:pt x="13" y="392"/>
                  </a:lnTo>
                  <a:lnTo>
                    <a:pt x="7" y="486"/>
                  </a:lnTo>
                  <a:close/>
                  <a:moveTo>
                    <a:pt x="13" y="392"/>
                  </a:moveTo>
                  <a:lnTo>
                    <a:pt x="86" y="391"/>
                  </a:lnTo>
                  <a:lnTo>
                    <a:pt x="87" y="486"/>
                  </a:lnTo>
                  <a:lnTo>
                    <a:pt x="7" y="486"/>
                  </a:lnTo>
                  <a:lnTo>
                    <a:pt x="13" y="392"/>
                  </a:lnTo>
                  <a:close/>
                  <a:moveTo>
                    <a:pt x="27" y="493"/>
                  </a:moveTo>
                  <a:cubicBezTo>
                    <a:pt x="26" y="490"/>
                    <a:pt x="25" y="488"/>
                    <a:pt x="27" y="489"/>
                  </a:cubicBezTo>
                  <a:cubicBezTo>
                    <a:pt x="46" y="488"/>
                    <a:pt x="75" y="487"/>
                    <a:pt x="91" y="492"/>
                  </a:cubicBezTo>
                  <a:cubicBezTo>
                    <a:pt x="89" y="476"/>
                    <a:pt x="88" y="411"/>
                    <a:pt x="91" y="391"/>
                  </a:cubicBezTo>
                  <a:cubicBezTo>
                    <a:pt x="78" y="387"/>
                    <a:pt x="30" y="389"/>
                    <a:pt x="14" y="389"/>
                  </a:cubicBezTo>
                  <a:lnTo>
                    <a:pt x="9" y="381"/>
                  </a:lnTo>
                  <a:cubicBezTo>
                    <a:pt x="8" y="412"/>
                    <a:pt x="0" y="460"/>
                    <a:pt x="2" y="491"/>
                  </a:cubicBezTo>
                  <a:lnTo>
                    <a:pt x="27" y="493"/>
                  </a:lnTo>
                  <a:close/>
                  <a:moveTo>
                    <a:pt x="215" y="396"/>
                  </a:moveTo>
                  <a:lnTo>
                    <a:pt x="270" y="396"/>
                  </a:lnTo>
                  <a:cubicBezTo>
                    <a:pt x="271" y="409"/>
                    <a:pt x="273" y="425"/>
                    <a:pt x="275" y="439"/>
                  </a:cubicBezTo>
                  <a:cubicBezTo>
                    <a:pt x="277" y="454"/>
                    <a:pt x="277" y="469"/>
                    <a:pt x="279" y="482"/>
                  </a:cubicBezTo>
                  <a:lnTo>
                    <a:pt x="215" y="482"/>
                  </a:lnTo>
                  <a:lnTo>
                    <a:pt x="215" y="396"/>
                  </a:lnTo>
                  <a:close/>
                  <a:moveTo>
                    <a:pt x="211" y="412"/>
                  </a:moveTo>
                  <a:lnTo>
                    <a:pt x="211" y="427"/>
                  </a:lnTo>
                  <a:lnTo>
                    <a:pt x="211" y="487"/>
                  </a:lnTo>
                  <a:cubicBezTo>
                    <a:pt x="236" y="486"/>
                    <a:pt x="259" y="486"/>
                    <a:pt x="284" y="487"/>
                  </a:cubicBezTo>
                  <a:lnTo>
                    <a:pt x="274" y="391"/>
                  </a:lnTo>
                  <a:lnTo>
                    <a:pt x="211" y="391"/>
                  </a:lnTo>
                  <a:lnTo>
                    <a:pt x="211" y="412"/>
                  </a:lnTo>
                  <a:close/>
                  <a:moveTo>
                    <a:pt x="435" y="396"/>
                  </a:moveTo>
                  <a:lnTo>
                    <a:pt x="451" y="396"/>
                  </a:lnTo>
                  <a:cubicBezTo>
                    <a:pt x="452" y="408"/>
                    <a:pt x="457" y="426"/>
                    <a:pt x="460" y="439"/>
                  </a:cubicBezTo>
                  <a:cubicBezTo>
                    <a:pt x="462" y="451"/>
                    <a:pt x="468" y="470"/>
                    <a:pt x="468" y="482"/>
                  </a:cubicBezTo>
                  <a:lnTo>
                    <a:pt x="435" y="482"/>
                  </a:lnTo>
                  <a:lnTo>
                    <a:pt x="435" y="396"/>
                  </a:lnTo>
                  <a:close/>
                  <a:moveTo>
                    <a:pt x="430" y="395"/>
                  </a:moveTo>
                  <a:cubicBezTo>
                    <a:pt x="430" y="396"/>
                    <a:pt x="430" y="396"/>
                    <a:pt x="430" y="397"/>
                  </a:cubicBezTo>
                  <a:cubicBezTo>
                    <a:pt x="430" y="398"/>
                    <a:pt x="431" y="398"/>
                    <a:pt x="430" y="398"/>
                  </a:cubicBezTo>
                  <a:cubicBezTo>
                    <a:pt x="430" y="402"/>
                    <a:pt x="430" y="401"/>
                    <a:pt x="429" y="403"/>
                  </a:cubicBezTo>
                  <a:cubicBezTo>
                    <a:pt x="428" y="411"/>
                    <a:pt x="429" y="424"/>
                    <a:pt x="429" y="432"/>
                  </a:cubicBezTo>
                  <a:cubicBezTo>
                    <a:pt x="429" y="438"/>
                    <a:pt x="428" y="459"/>
                    <a:pt x="429" y="465"/>
                  </a:cubicBezTo>
                  <a:lnTo>
                    <a:pt x="429" y="470"/>
                  </a:lnTo>
                  <a:lnTo>
                    <a:pt x="429" y="478"/>
                  </a:lnTo>
                  <a:lnTo>
                    <a:pt x="429" y="484"/>
                  </a:lnTo>
                  <a:cubicBezTo>
                    <a:pt x="432" y="488"/>
                    <a:pt x="441" y="484"/>
                    <a:pt x="449" y="484"/>
                  </a:cubicBezTo>
                  <a:cubicBezTo>
                    <a:pt x="458" y="484"/>
                    <a:pt x="466" y="486"/>
                    <a:pt x="474" y="486"/>
                  </a:cubicBezTo>
                  <a:lnTo>
                    <a:pt x="454" y="392"/>
                  </a:lnTo>
                  <a:cubicBezTo>
                    <a:pt x="440" y="391"/>
                    <a:pt x="432" y="389"/>
                    <a:pt x="430" y="395"/>
                  </a:cubicBezTo>
                  <a:moveTo>
                    <a:pt x="326" y="414"/>
                  </a:moveTo>
                  <a:lnTo>
                    <a:pt x="326" y="396"/>
                  </a:lnTo>
                  <a:lnTo>
                    <a:pt x="361" y="396"/>
                  </a:lnTo>
                  <a:cubicBezTo>
                    <a:pt x="362" y="409"/>
                    <a:pt x="365" y="425"/>
                    <a:pt x="367" y="439"/>
                  </a:cubicBezTo>
                  <a:cubicBezTo>
                    <a:pt x="369" y="452"/>
                    <a:pt x="373" y="470"/>
                    <a:pt x="374" y="482"/>
                  </a:cubicBezTo>
                  <a:lnTo>
                    <a:pt x="324" y="482"/>
                  </a:lnTo>
                  <a:lnTo>
                    <a:pt x="326" y="414"/>
                  </a:lnTo>
                  <a:close/>
                  <a:moveTo>
                    <a:pt x="321" y="397"/>
                  </a:moveTo>
                  <a:lnTo>
                    <a:pt x="320" y="483"/>
                  </a:lnTo>
                  <a:cubicBezTo>
                    <a:pt x="323" y="489"/>
                    <a:pt x="319" y="485"/>
                    <a:pt x="326" y="486"/>
                  </a:cubicBezTo>
                  <a:cubicBezTo>
                    <a:pt x="326" y="486"/>
                    <a:pt x="332" y="485"/>
                    <a:pt x="333" y="485"/>
                  </a:cubicBezTo>
                  <a:cubicBezTo>
                    <a:pt x="352" y="483"/>
                    <a:pt x="364" y="486"/>
                    <a:pt x="378" y="486"/>
                  </a:cubicBezTo>
                  <a:lnTo>
                    <a:pt x="364" y="392"/>
                  </a:lnTo>
                  <a:lnTo>
                    <a:pt x="322" y="392"/>
                  </a:lnTo>
                  <a:lnTo>
                    <a:pt x="321" y="397"/>
                  </a:lnTo>
                  <a:close/>
                  <a:moveTo>
                    <a:pt x="543" y="410"/>
                  </a:moveTo>
                  <a:cubicBezTo>
                    <a:pt x="544" y="410"/>
                    <a:pt x="544" y="411"/>
                    <a:pt x="544" y="411"/>
                  </a:cubicBezTo>
                  <a:lnTo>
                    <a:pt x="554" y="445"/>
                  </a:lnTo>
                  <a:cubicBezTo>
                    <a:pt x="557" y="457"/>
                    <a:pt x="561" y="470"/>
                    <a:pt x="564" y="482"/>
                  </a:cubicBezTo>
                  <a:lnTo>
                    <a:pt x="543" y="482"/>
                  </a:lnTo>
                  <a:lnTo>
                    <a:pt x="543" y="410"/>
                  </a:lnTo>
                  <a:close/>
                  <a:moveTo>
                    <a:pt x="538" y="486"/>
                  </a:moveTo>
                  <a:lnTo>
                    <a:pt x="569" y="486"/>
                  </a:lnTo>
                  <a:cubicBezTo>
                    <a:pt x="565" y="470"/>
                    <a:pt x="560" y="454"/>
                    <a:pt x="556" y="438"/>
                  </a:cubicBezTo>
                  <a:cubicBezTo>
                    <a:pt x="554" y="431"/>
                    <a:pt x="549" y="394"/>
                    <a:pt x="540" y="398"/>
                  </a:cubicBezTo>
                  <a:cubicBezTo>
                    <a:pt x="537" y="408"/>
                    <a:pt x="539" y="431"/>
                    <a:pt x="538" y="443"/>
                  </a:cubicBezTo>
                  <a:cubicBezTo>
                    <a:pt x="538" y="450"/>
                    <a:pt x="538" y="457"/>
                    <a:pt x="538" y="465"/>
                  </a:cubicBezTo>
                  <a:cubicBezTo>
                    <a:pt x="538" y="469"/>
                    <a:pt x="539" y="482"/>
                    <a:pt x="538" y="486"/>
                  </a:cubicBezTo>
                  <a:moveTo>
                    <a:pt x="27" y="493"/>
                  </a:moveTo>
                  <a:cubicBezTo>
                    <a:pt x="43" y="493"/>
                    <a:pt x="66" y="489"/>
                    <a:pt x="82" y="493"/>
                  </a:cubicBezTo>
                  <a:lnTo>
                    <a:pt x="84" y="542"/>
                  </a:lnTo>
                  <a:cubicBezTo>
                    <a:pt x="72" y="545"/>
                    <a:pt x="42" y="542"/>
                    <a:pt x="29" y="543"/>
                  </a:cubicBezTo>
                  <a:cubicBezTo>
                    <a:pt x="28" y="547"/>
                    <a:pt x="29" y="545"/>
                    <a:pt x="27" y="548"/>
                  </a:cubicBezTo>
                  <a:lnTo>
                    <a:pt x="89" y="548"/>
                  </a:lnTo>
                  <a:lnTo>
                    <a:pt x="90" y="510"/>
                  </a:lnTo>
                  <a:cubicBezTo>
                    <a:pt x="89" y="507"/>
                    <a:pt x="90" y="508"/>
                    <a:pt x="90" y="504"/>
                  </a:cubicBezTo>
                  <a:cubicBezTo>
                    <a:pt x="91" y="492"/>
                    <a:pt x="86" y="498"/>
                    <a:pt x="91" y="492"/>
                  </a:cubicBezTo>
                  <a:cubicBezTo>
                    <a:pt x="75" y="487"/>
                    <a:pt x="46" y="488"/>
                    <a:pt x="27" y="489"/>
                  </a:cubicBezTo>
                  <a:cubicBezTo>
                    <a:pt x="25" y="488"/>
                    <a:pt x="26" y="490"/>
                    <a:pt x="27" y="493"/>
                  </a:cubicBezTo>
                  <a:moveTo>
                    <a:pt x="656" y="458"/>
                  </a:moveTo>
                  <a:cubicBezTo>
                    <a:pt x="659" y="458"/>
                    <a:pt x="658" y="457"/>
                    <a:pt x="658" y="462"/>
                  </a:cubicBezTo>
                  <a:lnTo>
                    <a:pt x="666" y="485"/>
                  </a:lnTo>
                  <a:cubicBezTo>
                    <a:pt x="670" y="487"/>
                    <a:pt x="666" y="482"/>
                    <a:pt x="669" y="491"/>
                  </a:cubicBezTo>
                  <a:cubicBezTo>
                    <a:pt x="658" y="490"/>
                    <a:pt x="655" y="484"/>
                    <a:pt x="652" y="494"/>
                  </a:cubicBezTo>
                  <a:cubicBezTo>
                    <a:pt x="662" y="492"/>
                    <a:pt x="666" y="494"/>
                    <a:pt x="673" y="490"/>
                  </a:cubicBezTo>
                  <a:cubicBezTo>
                    <a:pt x="675" y="494"/>
                    <a:pt x="673" y="476"/>
                    <a:pt x="672" y="473"/>
                  </a:cubicBezTo>
                  <a:lnTo>
                    <a:pt x="657" y="430"/>
                  </a:lnTo>
                  <a:cubicBezTo>
                    <a:pt x="652" y="415"/>
                    <a:pt x="659" y="413"/>
                    <a:pt x="652" y="406"/>
                  </a:cubicBezTo>
                  <a:cubicBezTo>
                    <a:pt x="653" y="418"/>
                    <a:pt x="651" y="424"/>
                    <a:pt x="650" y="434"/>
                  </a:cubicBezTo>
                  <a:cubicBezTo>
                    <a:pt x="650" y="437"/>
                    <a:pt x="650" y="442"/>
                    <a:pt x="651" y="446"/>
                  </a:cubicBezTo>
                  <a:cubicBezTo>
                    <a:pt x="654" y="454"/>
                    <a:pt x="652" y="447"/>
                    <a:pt x="654" y="452"/>
                  </a:cubicBezTo>
                  <a:cubicBezTo>
                    <a:pt x="655" y="455"/>
                    <a:pt x="655" y="450"/>
                    <a:pt x="656" y="458"/>
                  </a:cubicBezTo>
                  <a:moveTo>
                    <a:pt x="647" y="422"/>
                  </a:moveTo>
                  <a:cubicBezTo>
                    <a:pt x="647" y="425"/>
                    <a:pt x="647" y="429"/>
                    <a:pt x="647" y="433"/>
                  </a:cubicBezTo>
                  <a:cubicBezTo>
                    <a:pt x="647" y="432"/>
                    <a:pt x="648" y="431"/>
                    <a:pt x="648" y="432"/>
                  </a:cubicBezTo>
                  <a:cubicBezTo>
                    <a:pt x="648" y="432"/>
                    <a:pt x="649" y="431"/>
                    <a:pt x="649" y="431"/>
                  </a:cubicBezTo>
                  <a:lnTo>
                    <a:pt x="651" y="428"/>
                  </a:lnTo>
                  <a:cubicBezTo>
                    <a:pt x="649" y="423"/>
                    <a:pt x="652" y="429"/>
                    <a:pt x="650" y="425"/>
                  </a:cubicBezTo>
                  <a:cubicBezTo>
                    <a:pt x="648" y="423"/>
                    <a:pt x="649" y="424"/>
                    <a:pt x="647" y="422"/>
                  </a:cubicBezTo>
                  <a:moveTo>
                    <a:pt x="687" y="546"/>
                  </a:moveTo>
                  <a:lnTo>
                    <a:pt x="689" y="546"/>
                  </a:lnTo>
                  <a:cubicBezTo>
                    <a:pt x="687" y="549"/>
                    <a:pt x="690" y="548"/>
                    <a:pt x="687" y="544"/>
                  </a:cubicBezTo>
                  <a:lnTo>
                    <a:pt x="651" y="543"/>
                  </a:lnTo>
                  <a:lnTo>
                    <a:pt x="652" y="494"/>
                  </a:lnTo>
                  <a:cubicBezTo>
                    <a:pt x="655" y="484"/>
                    <a:pt x="658" y="490"/>
                    <a:pt x="669" y="491"/>
                  </a:cubicBezTo>
                  <a:cubicBezTo>
                    <a:pt x="666" y="482"/>
                    <a:pt x="670" y="487"/>
                    <a:pt x="666" y="485"/>
                  </a:cubicBezTo>
                  <a:cubicBezTo>
                    <a:pt x="663" y="486"/>
                    <a:pt x="658" y="487"/>
                    <a:pt x="656" y="486"/>
                  </a:cubicBezTo>
                  <a:cubicBezTo>
                    <a:pt x="644" y="486"/>
                    <a:pt x="651" y="488"/>
                    <a:pt x="648" y="483"/>
                  </a:cubicBezTo>
                  <a:cubicBezTo>
                    <a:pt x="647" y="486"/>
                    <a:pt x="645" y="478"/>
                    <a:pt x="647" y="491"/>
                  </a:cubicBezTo>
                  <a:cubicBezTo>
                    <a:pt x="650" y="503"/>
                    <a:pt x="646" y="491"/>
                    <a:pt x="648" y="506"/>
                  </a:cubicBezTo>
                  <a:cubicBezTo>
                    <a:pt x="649" y="517"/>
                    <a:pt x="647" y="507"/>
                    <a:pt x="647" y="515"/>
                  </a:cubicBezTo>
                  <a:cubicBezTo>
                    <a:pt x="646" y="519"/>
                    <a:pt x="648" y="517"/>
                    <a:pt x="648" y="523"/>
                  </a:cubicBezTo>
                  <a:cubicBezTo>
                    <a:pt x="648" y="528"/>
                    <a:pt x="646" y="525"/>
                    <a:pt x="647" y="530"/>
                  </a:cubicBezTo>
                  <a:cubicBezTo>
                    <a:pt x="647" y="534"/>
                    <a:pt x="648" y="532"/>
                    <a:pt x="647" y="539"/>
                  </a:cubicBezTo>
                  <a:cubicBezTo>
                    <a:pt x="647" y="545"/>
                    <a:pt x="643" y="540"/>
                    <a:pt x="648" y="544"/>
                  </a:cubicBezTo>
                  <a:cubicBezTo>
                    <a:pt x="650" y="548"/>
                    <a:pt x="646" y="547"/>
                    <a:pt x="656" y="547"/>
                  </a:cubicBezTo>
                  <a:lnTo>
                    <a:pt x="687" y="546"/>
                  </a:lnTo>
                  <a:close/>
                  <a:moveTo>
                    <a:pt x="784" y="547"/>
                  </a:moveTo>
                  <a:lnTo>
                    <a:pt x="788" y="547"/>
                  </a:lnTo>
                  <a:lnTo>
                    <a:pt x="788" y="543"/>
                  </a:lnTo>
                  <a:lnTo>
                    <a:pt x="761" y="543"/>
                  </a:lnTo>
                  <a:lnTo>
                    <a:pt x="761" y="489"/>
                  </a:lnTo>
                  <a:lnTo>
                    <a:pt x="761" y="483"/>
                  </a:lnTo>
                  <a:lnTo>
                    <a:pt x="756" y="483"/>
                  </a:lnTo>
                  <a:cubicBezTo>
                    <a:pt x="756" y="488"/>
                    <a:pt x="757" y="489"/>
                    <a:pt x="758" y="492"/>
                  </a:cubicBezTo>
                  <a:lnTo>
                    <a:pt x="757" y="543"/>
                  </a:lnTo>
                  <a:cubicBezTo>
                    <a:pt x="757" y="543"/>
                    <a:pt x="757" y="545"/>
                    <a:pt x="757" y="544"/>
                  </a:cubicBezTo>
                  <a:lnTo>
                    <a:pt x="759" y="546"/>
                  </a:lnTo>
                  <a:cubicBezTo>
                    <a:pt x="759" y="546"/>
                    <a:pt x="760" y="547"/>
                    <a:pt x="760" y="547"/>
                  </a:cubicBezTo>
                  <a:lnTo>
                    <a:pt x="770" y="547"/>
                  </a:lnTo>
                  <a:cubicBezTo>
                    <a:pt x="776" y="547"/>
                    <a:pt x="779" y="547"/>
                    <a:pt x="784" y="547"/>
                  </a:cubicBezTo>
                  <a:moveTo>
                    <a:pt x="652" y="466"/>
                  </a:moveTo>
                  <a:lnTo>
                    <a:pt x="658" y="482"/>
                  </a:lnTo>
                  <a:lnTo>
                    <a:pt x="652" y="482"/>
                  </a:lnTo>
                  <a:lnTo>
                    <a:pt x="652" y="466"/>
                  </a:lnTo>
                  <a:close/>
                  <a:moveTo>
                    <a:pt x="648" y="483"/>
                  </a:moveTo>
                  <a:cubicBezTo>
                    <a:pt x="651" y="488"/>
                    <a:pt x="644" y="486"/>
                    <a:pt x="656" y="486"/>
                  </a:cubicBezTo>
                  <a:cubicBezTo>
                    <a:pt x="658" y="487"/>
                    <a:pt x="663" y="486"/>
                    <a:pt x="666" y="485"/>
                  </a:cubicBezTo>
                  <a:lnTo>
                    <a:pt x="658" y="462"/>
                  </a:lnTo>
                  <a:cubicBezTo>
                    <a:pt x="653" y="462"/>
                    <a:pt x="655" y="463"/>
                    <a:pt x="656" y="458"/>
                  </a:cubicBezTo>
                  <a:cubicBezTo>
                    <a:pt x="652" y="457"/>
                    <a:pt x="652" y="457"/>
                    <a:pt x="649" y="456"/>
                  </a:cubicBezTo>
                  <a:lnTo>
                    <a:pt x="647" y="458"/>
                  </a:lnTo>
                  <a:cubicBezTo>
                    <a:pt x="647" y="465"/>
                    <a:pt x="648" y="464"/>
                    <a:pt x="648" y="471"/>
                  </a:cubicBezTo>
                  <a:cubicBezTo>
                    <a:pt x="647" y="480"/>
                    <a:pt x="648" y="474"/>
                    <a:pt x="648" y="483"/>
                  </a:cubicBezTo>
                  <a:moveTo>
                    <a:pt x="761" y="460"/>
                  </a:moveTo>
                  <a:lnTo>
                    <a:pt x="761" y="470"/>
                  </a:lnTo>
                  <a:lnTo>
                    <a:pt x="758" y="465"/>
                  </a:lnTo>
                  <a:cubicBezTo>
                    <a:pt x="756" y="470"/>
                    <a:pt x="755" y="470"/>
                    <a:pt x="755" y="476"/>
                  </a:cubicBezTo>
                  <a:cubicBezTo>
                    <a:pt x="755" y="485"/>
                    <a:pt x="755" y="474"/>
                    <a:pt x="756" y="483"/>
                  </a:cubicBezTo>
                  <a:lnTo>
                    <a:pt x="761" y="483"/>
                  </a:lnTo>
                  <a:lnTo>
                    <a:pt x="761" y="489"/>
                  </a:lnTo>
                  <a:lnTo>
                    <a:pt x="765" y="486"/>
                  </a:lnTo>
                  <a:cubicBezTo>
                    <a:pt x="761" y="480"/>
                    <a:pt x="765" y="479"/>
                    <a:pt x="762" y="476"/>
                  </a:cubicBezTo>
                  <a:lnTo>
                    <a:pt x="765" y="487"/>
                  </a:lnTo>
                  <a:cubicBezTo>
                    <a:pt x="770" y="482"/>
                    <a:pt x="770" y="495"/>
                    <a:pt x="769" y="478"/>
                  </a:cubicBezTo>
                  <a:cubicBezTo>
                    <a:pt x="769" y="477"/>
                    <a:pt x="767" y="474"/>
                    <a:pt x="767" y="472"/>
                  </a:cubicBezTo>
                  <a:cubicBezTo>
                    <a:pt x="764" y="464"/>
                    <a:pt x="767" y="460"/>
                    <a:pt x="761" y="460"/>
                  </a:cubicBezTo>
                  <a:moveTo>
                    <a:pt x="430" y="323"/>
                  </a:moveTo>
                  <a:lnTo>
                    <a:pt x="430" y="326"/>
                  </a:lnTo>
                  <a:cubicBezTo>
                    <a:pt x="433" y="325"/>
                    <a:pt x="432" y="324"/>
                    <a:pt x="431" y="328"/>
                  </a:cubicBezTo>
                  <a:lnTo>
                    <a:pt x="440" y="326"/>
                  </a:lnTo>
                  <a:cubicBezTo>
                    <a:pt x="439" y="321"/>
                    <a:pt x="432" y="283"/>
                    <a:pt x="429" y="282"/>
                  </a:cubicBezTo>
                  <a:cubicBezTo>
                    <a:pt x="429" y="296"/>
                    <a:pt x="430" y="310"/>
                    <a:pt x="430" y="323"/>
                  </a:cubicBezTo>
                </a:path>
              </a:pathLst>
            </a:custGeom>
            <a:noFill/>
            <a:ln w="2743" cap="flat">
              <a:solidFill>
                <a:srgbClr val="303131"/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" name="path 64"/>
            <p:cNvSpPr/>
            <p:nvPr/>
          </p:nvSpPr>
          <p:spPr>
            <a:xfrm>
              <a:off x="0" y="0"/>
              <a:ext cx="1814781" cy="591529"/>
            </a:xfrm>
            <a:custGeom>
              <a:avLst/>
              <a:gdLst/>
              <a:ahLst/>
              <a:cxnLst/>
              <a:rect l="0" t="0" r="0" b="0"/>
              <a:pathLst>
                <a:path w="2857" h="931">
                  <a:moveTo>
                    <a:pt x="1625" y="929"/>
                  </a:moveTo>
                  <a:lnTo>
                    <a:pt x="1739" y="929"/>
                  </a:lnTo>
                  <a:moveTo>
                    <a:pt x="1674" y="913"/>
                  </a:moveTo>
                  <a:lnTo>
                    <a:pt x="1635" y="913"/>
                  </a:lnTo>
                  <a:moveTo>
                    <a:pt x="1691" y="913"/>
                  </a:moveTo>
                  <a:lnTo>
                    <a:pt x="1730" y="913"/>
                  </a:lnTo>
                  <a:moveTo>
                    <a:pt x="1730" y="903"/>
                  </a:moveTo>
                  <a:lnTo>
                    <a:pt x="1691" y="903"/>
                  </a:lnTo>
                  <a:moveTo>
                    <a:pt x="1635" y="903"/>
                  </a:moveTo>
                  <a:lnTo>
                    <a:pt x="1674" y="903"/>
                  </a:lnTo>
                  <a:moveTo>
                    <a:pt x="1739" y="887"/>
                  </a:moveTo>
                  <a:lnTo>
                    <a:pt x="1625" y="887"/>
                  </a:lnTo>
                  <a:moveTo>
                    <a:pt x="1731" y="887"/>
                  </a:moveTo>
                  <a:lnTo>
                    <a:pt x="1633" y="887"/>
                  </a:lnTo>
                  <a:moveTo>
                    <a:pt x="0" y="874"/>
                  </a:moveTo>
                  <a:lnTo>
                    <a:pt x="2855" y="874"/>
                  </a:lnTo>
                  <a:moveTo>
                    <a:pt x="1625" y="929"/>
                  </a:moveTo>
                  <a:lnTo>
                    <a:pt x="1625" y="887"/>
                  </a:lnTo>
                  <a:moveTo>
                    <a:pt x="1632" y="887"/>
                  </a:moveTo>
                  <a:lnTo>
                    <a:pt x="1632" y="929"/>
                  </a:lnTo>
                  <a:moveTo>
                    <a:pt x="1635" y="913"/>
                  </a:moveTo>
                  <a:lnTo>
                    <a:pt x="1635" y="903"/>
                  </a:lnTo>
                  <a:moveTo>
                    <a:pt x="1641" y="913"/>
                  </a:moveTo>
                  <a:lnTo>
                    <a:pt x="1641" y="903"/>
                  </a:lnTo>
                  <a:moveTo>
                    <a:pt x="1661" y="903"/>
                  </a:moveTo>
                  <a:lnTo>
                    <a:pt x="1661" y="913"/>
                  </a:lnTo>
                  <a:moveTo>
                    <a:pt x="1671" y="903"/>
                  </a:moveTo>
                  <a:lnTo>
                    <a:pt x="1671" y="913"/>
                  </a:lnTo>
                  <a:moveTo>
                    <a:pt x="1674" y="903"/>
                  </a:moveTo>
                  <a:lnTo>
                    <a:pt x="1674" y="913"/>
                  </a:lnTo>
                  <a:moveTo>
                    <a:pt x="1676" y="929"/>
                  </a:moveTo>
                  <a:lnTo>
                    <a:pt x="1676" y="887"/>
                  </a:lnTo>
                  <a:moveTo>
                    <a:pt x="1688" y="887"/>
                  </a:moveTo>
                  <a:lnTo>
                    <a:pt x="1688" y="929"/>
                  </a:lnTo>
                  <a:moveTo>
                    <a:pt x="1691" y="913"/>
                  </a:moveTo>
                  <a:lnTo>
                    <a:pt x="1691" y="903"/>
                  </a:lnTo>
                  <a:moveTo>
                    <a:pt x="1694" y="913"/>
                  </a:moveTo>
                  <a:lnTo>
                    <a:pt x="1694" y="903"/>
                  </a:lnTo>
                  <a:moveTo>
                    <a:pt x="1704" y="913"/>
                  </a:moveTo>
                  <a:lnTo>
                    <a:pt x="1704" y="903"/>
                  </a:lnTo>
                  <a:moveTo>
                    <a:pt x="1724" y="903"/>
                  </a:moveTo>
                  <a:lnTo>
                    <a:pt x="1724" y="913"/>
                  </a:lnTo>
                  <a:moveTo>
                    <a:pt x="1730" y="913"/>
                  </a:moveTo>
                  <a:lnTo>
                    <a:pt x="1730" y="903"/>
                  </a:lnTo>
                  <a:moveTo>
                    <a:pt x="1733" y="929"/>
                  </a:moveTo>
                  <a:lnTo>
                    <a:pt x="1733" y="887"/>
                  </a:lnTo>
                  <a:moveTo>
                    <a:pt x="1739" y="887"/>
                  </a:moveTo>
                  <a:lnTo>
                    <a:pt x="1739" y="929"/>
                  </a:lnTo>
                  <a:moveTo>
                    <a:pt x="2855" y="0"/>
                  </a:moveTo>
                  <a:lnTo>
                    <a:pt x="2855" y="858"/>
                  </a:lnTo>
                  <a:moveTo>
                    <a:pt x="1628" y="874"/>
                  </a:moveTo>
                  <a:cubicBezTo>
                    <a:pt x="1626" y="875"/>
                    <a:pt x="1625" y="877"/>
                    <a:pt x="1625" y="879"/>
                  </a:cubicBezTo>
                  <a:moveTo>
                    <a:pt x="1739" y="879"/>
                  </a:moveTo>
                  <a:cubicBezTo>
                    <a:pt x="1739" y="877"/>
                    <a:pt x="1738" y="875"/>
                    <a:pt x="1737" y="874"/>
                  </a:cubicBezTo>
                  <a:moveTo>
                    <a:pt x="1475" y="810"/>
                  </a:moveTo>
                  <a:cubicBezTo>
                    <a:pt x="1475" y="794"/>
                    <a:pt x="1462" y="780"/>
                    <a:pt x="1445" y="780"/>
                  </a:cubicBezTo>
                  <a:cubicBezTo>
                    <a:pt x="1428" y="780"/>
                    <a:pt x="1415" y="794"/>
                    <a:pt x="1415" y="810"/>
                  </a:cubicBezTo>
                  <a:cubicBezTo>
                    <a:pt x="1415" y="827"/>
                    <a:pt x="1428" y="840"/>
                    <a:pt x="1445" y="840"/>
                  </a:cubicBezTo>
                  <a:cubicBezTo>
                    <a:pt x="1462" y="840"/>
                    <a:pt x="1475" y="827"/>
                    <a:pt x="1475" y="810"/>
                  </a:cubicBezTo>
                  <a:moveTo>
                    <a:pt x="1474" y="810"/>
                  </a:moveTo>
                  <a:cubicBezTo>
                    <a:pt x="1474" y="794"/>
                    <a:pt x="1461" y="782"/>
                    <a:pt x="1445" y="782"/>
                  </a:cubicBezTo>
                  <a:cubicBezTo>
                    <a:pt x="1429" y="782"/>
                    <a:pt x="1416" y="794"/>
                    <a:pt x="1416" y="810"/>
                  </a:cubicBezTo>
                  <a:cubicBezTo>
                    <a:pt x="1416" y="826"/>
                    <a:pt x="1429" y="839"/>
                    <a:pt x="1445" y="839"/>
                  </a:cubicBezTo>
                  <a:cubicBezTo>
                    <a:pt x="1461" y="839"/>
                    <a:pt x="1474" y="826"/>
                    <a:pt x="1474" y="810"/>
                  </a:cubicBezTo>
                  <a:moveTo>
                    <a:pt x="1467" y="810"/>
                  </a:moveTo>
                  <a:cubicBezTo>
                    <a:pt x="1467" y="798"/>
                    <a:pt x="1457" y="788"/>
                    <a:pt x="1445" y="788"/>
                  </a:cubicBezTo>
                  <a:cubicBezTo>
                    <a:pt x="1433" y="788"/>
                    <a:pt x="1423" y="798"/>
                    <a:pt x="1423" y="810"/>
                  </a:cubicBezTo>
                  <a:cubicBezTo>
                    <a:pt x="1423" y="823"/>
                    <a:pt x="1433" y="832"/>
                    <a:pt x="1445" y="832"/>
                  </a:cubicBezTo>
                  <a:cubicBezTo>
                    <a:pt x="1457" y="832"/>
                    <a:pt x="1467" y="823"/>
                    <a:pt x="1467" y="810"/>
                  </a:cubicBezTo>
                  <a:moveTo>
                    <a:pt x="1466" y="810"/>
                  </a:moveTo>
                  <a:cubicBezTo>
                    <a:pt x="1466" y="799"/>
                    <a:pt x="1456" y="790"/>
                    <a:pt x="1445" y="790"/>
                  </a:cubicBezTo>
                  <a:cubicBezTo>
                    <a:pt x="1433" y="790"/>
                    <a:pt x="1424" y="799"/>
                    <a:pt x="1424" y="810"/>
                  </a:cubicBezTo>
                  <a:cubicBezTo>
                    <a:pt x="1424" y="822"/>
                    <a:pt x="1433" y="831"/>
                    <a:pt x="1445" y="831"/>
                  </a:cubicBezTo>
                  <a:cubicBezTo>
                    <a:pt x="1456" y="831"/>
                    <a:pt x="1466" y="822"/>
                    <a:pt x="1466" y="810"/>
                  </a:cubicBezTo>
                  <a:moveTo>
                    <a:pt x="1475" y="810"/>
                  </a:moveTo>
                  <a:cubicBezTo>
                    <a:pt x="1475" y="794"/>
                    <a:pt x="1462" y="780"/>
                    <a:pt x="1445" y="780"/>
                  </a:cubicBezTo>
                  <a:cubicBezTo>
                    <a:pt x="1428" y="780"/>
                    <a:pt x="1415" y="794"/>
                    <a:pt x="1415" y="810"/>
                  </a:cubicBezTo>
                  <a:cubicBezTo>
                    <a:pt x="1415" y="827"/>
                    <a:pt x="1428" y="841"/>
                    <a:pt x="1445" y="841"/>
                  </a:cubicBezTo>
                  <a:cubicBezTo>
                    <a:pt x="1462" y="841"/>
                    <a:pt x="1475" y="827"/>
                    <a:pt x="1475" y="810"/>
                  </a:cubicBezTo>
                </a:path>
              </a:pathLst>
            </a:custGeom>
            <a:noFill/>
            <a:ln w="2743" cap="flat">
              <a:solidFill>
                <a:srgbClr val="050102"/>
              </a:solidFill>
              <a:prstDash val="solid"/>
              <a:bevel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pic>
        <p:nvPicPr>
          <p:cNvPr id="66" name="picture 6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21600000">
            <a:off x="8334047" y="8786503"/>
            <a:ext cx="170470" cy="170470"/>
          </a:xfrm>
          <a:prstGeom prst="rect">
            <a:avLst/>
          </a:prstGeom>
        </p:spPr>
      </p:pic>
      <p:sp>
        <p:nvSpPr>
          <p:cNvPr id="68" name="path 68"/>
          <p:cNvSpPr/>
          <p:nvPr/>
        </p:nvSpPr>
        <p:spPr>
          <a:xfrm>
            <a:off x="7583425" y="8348898"/>
            <a:ext cx="804255" cy="502211"/>
          </a:xfrm>
          <a:custGeom>
            <a:avLst/>
            <a:gdLst/>
            <a:ahLst/>
            <a:cxnLst/>
            <a:rect l="0" t="0" r="0" b="0"/>
            <a:pathLst>
              <a:path w="1266" h="790">
                <a:moveTo>
                  <a:pt x="1263" y="786"/>
                </a:moveTo>
                <a:lnTo>
                  <a:pt x="2" y="4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70" name="picture 7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21600000">
            <a:off x="8493224" y="8476807"/>
            <a:ext cx="170470" cy="170473"/>
          </a:xfrm>
          <a:prstGeom prst="rect">
            <a:avLst/>
          </a:prstGeom>
        </p:spPr>
      </p:pic>
      <p:sp>
        <p:nvSpPr>
          <p:cNvPr id="72" name="path 72"/>
          <p:cNvSpPr/>
          <p:nvPr/>
        </p:nvSpPr>
        <p:spPr>
          <a:xfrm>
            <a:off x="7468819" y="8030558"/>
            <a:ext cx="1063038" cy="502611"/>
          </a:xfrm>
          <a:custGeom>
            <a:avLst/>
            <a:gdLst/>
            <a:ahLst/>
            <a:cxnLst/>
            <a:rect l="0" t="0" r="0" b="0"/>
            <a:pathLst>
              <a:path w="1674" h="791">
                <a:moveTo>
                  <a:pt x="1671" y="786"/>
                </a:moveTo>
                <a:lnTo>
                  <a:pt x="2" y="5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74" name="picture 7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1600000">
            <a:off x="5765644" y="7875485"/>
            <a:ext cx="170471" cy="170472"/>
          </a:xfrm>
          <a:prstGeom prst="rect">
            <a:avLst/>
          </a:prstGeom>
        </p:spPr>
      </p:pic>
      <p:graphicFrame>
        <p:nvGraphicFramePr>
          <p:cNvPr id="76" name="table 76"/>
          <p:cNvGraphicFramePr>
            <a:graphicFrameLocks noGrp="1"/>
          </p:cNvGraphicFramePr>
          <p:nvPr/>
        </p:nvGraphicFramePr>
        <p:xfrm>
          <a:off x="959525" y="2552311"/>
          <a:ext cx="15122525" cy="10262234"/>
        </p:xfrm>
        <a:graphic>
          <a:graphicData uri="http://schemas.openxmlformats.org/drawingml/2006/table">
            <a:tbl>
              <a:tblPr/>
              <a:tblGrid>
                <a:gridCol w="4347209"/>
                <a:gridCol w="3843020"/>
                <a:gridCol w="6932294"/>
              </a:tblGrid>
              <a:tr h="73596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6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62254" algn="l" rtl="0" eaLnBrk="0">
                        <a:lnSpc>
                          <a:spcPct val="8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700" kern="0" spc="130" dirty="0">
                          <a:solidFill>
                            <a:srgbClr val="F47953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Data Sheet</a:t>
                      </a:r>
                      <a:endParaRPr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95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7294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108710" algn="l" rtl="0" eaLnBrk="0">
                        <a:lnSpc>
                          <a:spcPct val="92000"/>
                        </a:lnSpc>
                        <a:spcBef>
                          <a:spcPts val="6"/>
                        </a:spcBef>
                        <a:tabLst>
                          <a:tab pos="1169035" algn="l"/>
                        </a:tabLst>
                      </a:pPr>
                      <a:r>
                        <a:rPr sz="13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sz="2000" kern="0" spc="-70" baseline="5208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CERTIFICATIONS</a:t>
                      </a:r>
                      <a:r>
                        <a:rPr sz="13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</a:t>
                      </a:r>
                      <a:r>
                        <a:rPr sz="1300" kern="0" spc="-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PRODUCT</a:t>
                      </a:r>
                      <a:r>
                        <a:rPr sz="1300" kern="0" spc="1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300" kern="0" spc="-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CHARACTERIST</a:t>
                      </a:r>
                      <a:r>
                        <a:rPr sz="1300" kern="0" spc="-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ICS</a:t>
                      </a:r>
                      <a:endParaRPr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264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4876800" algn="l" rtl="0" eaLnBrk="0">
                        <a:lnSpc>
                          <a:spcPct val="6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700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84744" algn="l" rtl="0" eaLnBrk="0">
                        <a:lnSpc>
                          <a:spcPct val="73000"/>
                        </a:lnSpc>
                        <a:spcBef>
                          <a:spcPts val="8"/>
                        </a:spcBef>
                        <a:tabLst/>
                      </a:pPr>
                      <a:r>
                        <a:rPr sz="700" kern="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12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615378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200" kern="0" spc="-1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7.COM3</a:t>
                      </a: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6396354" algn="l" rtl="0" eaLnBrk="0">
                        <a:lnSpc>
                          <a:spcPts val="242"/>
                        </a:lnSpc>
                        <a:spcBef>
                          <a:spcPts val="222"/>
                        </a:spcBef>
                        <a:tabLst/>
                      </a:pPr>
                      <a:r>
                        <a:rPr sz="200" kern="0" spc="-1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13.WIFI/RS232</a:t>
                      </a: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5562600" algn="l" rtl="0" eaLnBrk="0">
                        <a:lnSpc>
                          <a:spcPct val="84000"/>
                        </a:lnSpc>
                        <a:spcBef>
                          <a:spcPts val="563"/>
                        </a:spcBef>
                        <a:tabLst/>
                      </a:pPr>
                      <a:r>
                        <a:rPr sz="200" kern="0" spc="-1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4.PV2-</a:t>
                      </a: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5784850" algn="l" rtl="0" eaLnBrk="0">
                        <a:lnSpc>
                          <a:spcPct val="83000"/>
                        </a:lnSpc>
                        <a:spcBef>
                          <a:spcPts val="632"/>
                        </a:spcBef>
                        <a:tabLst/>
                      </a:pPr>
                      <a:r>
                        <a:rPr sz="200" kern="0" spc="-1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8.BAT+</a:t>
                      </a: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4752975" algn="l" rtl="0" eaLnBrk="0">
                        <a:lnSpc>
                          <a:spcPct val="83000"/>
                        </a:lnSpc>
                        <a:spcBef>
                          <a:spcPts val="331"/>
                        </a:spcBef>
                        <a:tabLst/>
                      </a:pPr>
                      <a:r>
                        <a:rPr sz="700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73644" algn="l" rtl="0" eaLnBrk="0">
                        <a:lnSpc>
                          <a:spcPct val="83000"/>
                        </a:lnSpc>
                        <a:spcBef>
                          <a:spcPts val="249"/>
                        </a:spcBef>
                        <a:tabLst/>
                      </a:pPr>
                      <a:r>
                        <a:rPr sz="700" kern="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10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27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14259" algn="l" rtl="0" eaLnBrk="0">
                        <a:lnSpc>
                          <a:spcPct val="80000"/>
                        </a:lnSpc>
                        <a:spcBef>
                          <a:spcPts val="218"/>
                        </a:spcBef>
                        <a:tabLst/>
                      </a:pPr>
                      <a:r>
                        <a:rPr sz="700" kern="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13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6733540" algn="l" rtl="0" eaLnBrk="0">
                        <a:lnSpc>
                          <a:spcPts val="462"/>
                        </a:lnSpc>
                        <a:tabLst/>
                      </a:pPr>
                      <a:r>
                        <a:rPr sz="700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7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5444490" algn="l" rtl="0" eaLnBrk="0">
                        <a:lnSpc>
                          <a:spcPct val="75000"/>
                        </a:lnSpc>
                        <a:tabLst/>
                      </a:pPr>
                      <a:r>
                        <a:rPr sz="700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38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4714240" algn="l" rtl="0" eaLnBrk="0">
                        <a:lnSpc>
                          <a:spcPts val="529"/>
                        </a:lnSpc>
                        <a:spcBef>
                          <a:spcPts val="219"/>
                        </a:spcBef>
                        <a:tabLst/>
                      </a:pPr>
                      <a:r>
                        <a:rPr sz="700" kern="0" spc="-3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1.PV1+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4718050" algn="l" rtl="0" eaLnBrk="0">
                        <a:lnSpc>
                          <a:spcPts val="1710"/>
                        </a:lnSpc>
                        <a:tabLst/>
                      </a:pPr>
                      <a:r>
                        <a:rPr sz="700" kern="0" spc="-3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2.PV2+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77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4723129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700" kern="0" spc="-3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13.WIFI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5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125219" algn="l" rtl="0" eaLnBrk="0">
                        <a:lnSpc>
                          <a:spcPct val="89000"/>
                        </a:lnSpc>
                        <a:spcBef>
                          <a:spcPts val="2"/>
                        </a:spcBef>
                        <a:tabLst>
                          <a:tab pos="1181100" algn="l"/>
                        </a:tabLst>
                      </a:pPr>
                      <a:r>
                        <a:rPr sz="1200" kern="0" spc="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sz="1200" kern="0" spc="-1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LCD</a:t>
                      </a:r>
                      <a:r>
                        <a:rPr sz="1200" kern="0" spc="15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kern="0" spc="-1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DISPLAY</a:t>
                      </a:r>
                      <a:r>
                        <a:rPr sz="1200" kern="0" spc="16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kern="0" spc="-1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ICONS                                                              BASIC</a:t>
                      </a:r>
                      <a:r>
                        <a:rPr sz="1200" kern="0" spc="11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kern="0" spc="-10" dirty="0">
                          <a:solidFill>
                            <a:srgbClr val="51504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SYSTEM ARCHITECTURE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57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4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8" name="picture 7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21600000">
            <a:off x="5815057" y="10083824"/>
            <a:ext cx="89991" cy="103146"/>
          </a:xfrm>
          <a:prstGeom prst="rect">
            <a:avLst/>
          </a:prstGeom>
        </p:spPr>
      </p:pic>
      <p:pic>
        <p:nvPicPr>
          <p:cNvPr id="80" name="picture 8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rot="21600000">
            <a:off x="1995015" y="10065756"/>
            <a:ext cx="89993" cy="103150"/>
          </a:xfrm>
          <a:prstGeom prst="rect">
            <a:avLst/>
          </a:prstGeom>
        </p:spPr>
      </p:pic>
      <p:pic>
        <p:nvPicPr>
          <p:cNvPr id="82" name="picture 8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21600000">
            <a:off x="5760753" y="7258440"/>
            <a:ext cx="89993" cy="103146"/>
          </a:xfrm>
          <a:prstGeom prst="rect">
            <a:avLst/>
          </a:prstGeom>
        </p:spPr>
      </p:pic>
      <p:pic>
        <p:nvPicPr>
          <p:cNvPr id="84" name="picture 8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21600000">
            <a:off x="1978451" y="7236775"/>
            <a:ext cx="89993" cy="103150"/>
          </a:xfrm>
          <a:prstGeom prst="rect">
            <a:avLst/>
          </a:prstGeom>
        </p:spPr>
      </p:pic>
      <p:graphicFrame>
        <p:nvGraphicFramePr>
          <p:cNvPr id="86" name="table 86"/>
          <p:cNvGraphicFramePr>
            <a:graphicFrameLocks noGrp="1"/>
          </p:cNvGraphicFramePr>
          <p:nvPr/>
        </p:nvGraphicFramePr>
        <p:xfrm>
          <a:off x="9364750" y="3320472"/>
          <a:ext cx="6689090" cy="9161779"/>
        </p:xfrm>
        <a:graphic>
          <a:graphicData uri="http://schemas.openxmlformats.org/drawingml/2006/table">
            <a:tbl>
              <a:tblPr/>
              <a:tblGrid>
                <a:gridCol w="1915795"/>
                <a:gridCol w="4773295"/>
              </a:tblGrid>
              <a:tr h="160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b="1" kern="0" spc="0" dirty="0">
                          <a:solidFill>
                            <a:srgbClr val="F47953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Model</a:t>
                      </a:r>
                      <a:endParaRPr sz="6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784985" algn="l" rtl="0" eaLnBrk="0">
                        <a:lnSpc>
                          <a:spcPct val="7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700" b="1" kern="0" spc="0" dirty="0">
                          <a:solidFill>
                            <a:srgbClr val="F47953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PD0060G-SPM-EU</a:t>
                      </a: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1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PV String</a:t>
                      </a:r>
                      <a:r>
                        <a:rPr sz="600" kern="0" spc="10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Input</a:t>
                      </a:r>
                      <a:r>
                        <a:rPr sz="600" kern="0" spc="6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Data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54"/>
                        </a:lnSpc>
                        <a:tabLst/>
                      </a:pPr>
                      <a:endParaRPr sz="9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Input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(W)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27250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7800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4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Rated</a:t>
                      </a:r>
                      <a:r>
                        <a:rPr sz="600" kern="0" spc="1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PV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Input Voltage (V)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934845" algn="l" rtl="0" eaLnBrk="0">
                        <a:lnSpc>
                          <a:spcPct val="87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370 (125~500)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2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Start-up Voltage (V)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56460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125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MPPT Voltage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Range (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59939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150-430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Full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Load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MPPT Voltage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Range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(V)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57400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300-430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Max.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Input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Current(A)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03120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20+20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Max.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DC Short Cir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cuit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Current(A)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02485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22+22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No.of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MPPT Tracke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03450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No.of Strings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MPPT Tra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cker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57095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1+1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78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</a:t>
                      </a:r>
                      <a:r>
                        <a:rPr sz="600" kern="0" spc="9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Output</a:t>
                      </a:r>
                      <a:r>
                        <a:rPr sz="600" kern="0" spc="6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Data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Rated AC Outpu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(W)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23439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6000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 AC Output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23439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6600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 Output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ted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Current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41220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27.3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 AC Output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Curr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7551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Max.Continuous AC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Passthrough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72335" algn="l" rtl="0" eaLnBrk="0">
                        <a:lnSpc>
                          <a:spcPct val="75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Peak Power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(of grid)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728470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times of rated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power,</a:t>
                      </a:r>
                      <a:r>
                        <a:rPr sz="600" kern="0" spc="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78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Factor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757679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0.8 leading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- 0.8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lag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ging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 Output Frequency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and Vo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ltage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660525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50/60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Hz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L/N/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220/230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Vac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Grid Type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996439" algn="l" rtl="0" eaLnBrk="0">
                        <a:lnSpc>
                          <a:spcPct val="87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Single</a:t>
                      </a:r>
                      <a:r>
                        <a:rPr sz="600" kern="0" spc="1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Phase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r>
                        <a:rPr sz="600" kern="0" spc="1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Harmonic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Distortion (THDi)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771014" algn="l" rtl="0" eaLnBrk="0">
                        <a:lnSpc>
                          <a:spcPct val="87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&lt;3% (of</a:t>
                      </a:r>
                      <a:r>
                        <a:rPr sz="600" kern="0" spc="1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nominal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1000"/>
                        </a:lnSpc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DC Current</a:t>
                      </a:r>
                      <a:r>
                        <a:rPr sz="600" kern="0" spc="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Injection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09114" algn="l" rtl="0" eaLnBrk="0">
                        <a:lnSpc>
                          <a:spcPct val="87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b="1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&lt;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0.5% (Rated Cu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rrent)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77000"/>
                        </a:lnSpc>
                        <a:tabLst/>
                      </a:pPr>
                      <a:r>
                        <a:rPr sz="600" kern="0" spc="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Battery</a:t>
                      </a:r>
                      <a:r>
                        <a:rPr sz="600" kern="0" spc="9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Input</a:t>
                      </a:r>
                      <a:r>
                        <a:rPr sz="600" kern="0" spc="6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Data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77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Battery Type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724025" algn="l" rtl="0" eaLnBrk="0">
                        <a:lnSpc>
                          <a:spcPct val="87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Lead-acid or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Lit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hium-ion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Battery Voltage Range</a:t>
                      </a:r>
                      <a:r>
                        <a:rPr sz="600" kern="0" spc="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(V)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65350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40~60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Max. Charging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rrent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2631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Max.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Discharging Curr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ent (A)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30754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External Temperature Sensor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41550" algn="l" rtl="0" eaLnBrk="0">
                        <a:lnSpc>
                          <a:spcPct val="81000"/>
                        </a:lnSpc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Charging Curve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49120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Stages /</a:t>
                      </a:r>
                      <a:r>
                        <a:rPr sz="600" kern="0" spc="1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Equalization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Charging Strategy for Li-Ion</a:t>
                      </a:r>
                      <a:r>
                        <a:rPr sz="600" kern="0" spc="1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Battery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907539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Self-adapt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ion to BMS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7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600" kern="0" spc="8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Eﬃ</a:t>
                      </a:r>
                      <a:r>
                        <a:rPr sz="600" kern="0" spc="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ciency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Eﬃ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ciency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39314" algn="l" rtl="0" eaLnBrk="0">
                        <a:lnSpc>
                          <a:spcPct val="81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97.60%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Euro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Eﬃciency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32964" algn="l" rtl="0" eaLnBrk="0">
                        <a:lnSpc>
                          <a:spcPct val="81000"/>
                        </a:lnSpc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96.50%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MPPT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ﬃ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ciency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34235" algn="l" rtl="0" eaLnBrk="0">
                        <a:lnSpc>
                          <a:spcPct val="81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99.90%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7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Anti-islanding Protection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0114" algn="l" rtl="0" eaLnBrk="0">
                        <a:lnSpc>
                          <a:spcPct val="81000"/>
                        </a:lnSpc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PV String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Input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Reverse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Polarity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0114" algn="l" rtl="0" eaLnBrk="0">
                        <a:lnSpc>
                          <a:spcPct val="8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Insulation Re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sistor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0114" algn="l" rtl="0" eaLnBrk="0">
                        <a:lnSpc>
                          <a:spcPct val="81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Residual Current</a:t>
                      </a:r>
                      <a:r>
                        <a:rPr sz="600" kern="0" spc="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Monitoring Unit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0114" algn="l" rtl="0" eaLnBrk="0">
                        <a:lnSpc>
                          <a:spcPct val="8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Output Over Cur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rent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0114" algn="l" rtl="0" eaLnBrk="0">
                        <a:lnSpc>
                          <a:spcPct val="81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Output Shorted Protection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0114" algn="l" rtl="0" eaLnBrk="0">
                        <a:lnSpc>
                          <a:spcPct val="8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Surge Protection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55470" algn="l" rtl="0" eaLnBrk="0">
                        <a:lnSpc>
                          <a:spcPct val="8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DC Type</a:t>
                      </a:r>
                      <a:r>
                        <a:rPr sz="600" kern="0" spc="1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II/AC Type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Over Voltage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Protection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92020" algn="l" rtl="0" eaLnBrk="0">
                        <a:lnSpc>
                          <a:spcPct val="81000"/>
                        </a:lnSpc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Certiﬁcations an</a:t>
                      </a:r>
                      <a:r>
                        <a:rPr sz="600" kern="0" spc="4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 Standards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Grid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Regulation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84045" algn="l" rtl="0" eaLnBrk="0">
                        <a:lnSpc>
                          <a:spcPct val="86000"/>
                        </a:lnSpc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IEC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61727/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50549-1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Safety EMC</a:t>
                      </a:r>
                      <a:r>
                        <a:rPr sz="600" kern="0" spc="10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Standard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22745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IEC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61000-6/2/4,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IEC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62109-1,</a:t>
                      </a: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IEC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62</a:t>
                      </a: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109-2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General</a:t>
                      </a:r>
                      <a:r>
                        <a:rPr sz="600" kern="0" spc="1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Data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7953"/>
                    </a:solidFill>
                  </a:tcPr>
                </a:tc>
              </a:tr>
              <a:tr h="15303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96000"/>
                        </a:lnSpc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Operating Temperature R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ange (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℃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                             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-40-60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℃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&gt;45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℃</a:t>
                      </a:r>
                      <a:r>
                        <a:rPr sz="600" kern="0" spc="-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Derating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Cooling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25650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Smart Cooling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Noise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(dB)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78685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5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≤50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dB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Communication with</a:t>
                      </a: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BMS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82164" algn="l" rtl="0" eaLnBrk="0">
                        <a:lnSpc>
                          <a:spcPct val="8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RS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485;</a:t>
                      </a:r>
                      <a:r>
                        <a:rPr sz="600" kern="0" spc="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CAN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Monitoring mode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116454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-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WIFI</a:t>
                      </a:r>
                      <a:r>
                        <a:rPr sz="600" kern="0" spc="-8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，</a:t>
                      </a:r>
                      <a:r>
                        <a:rPr sz="600" kern="0" spc="-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APP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Weight</a:t>
                      </a:r>
                      <a:r>
                        <a:rPr sz="600" kern="0" spc="1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(kg)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67585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Size</a:t>
                      </a: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mm</a:t>
                      </a:r>
                      <a:r>
                        <a:rPr sz="600" kern="0" spc="1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23745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7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580x330x252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mm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4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600" kern="0" spc="4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Protection Degree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31389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IP</a:t>
                      </a: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4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Installation Style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18029" algn="l" rtl="0" eaLnBrk="0">
                        <a:lnSpc>
                          <a:spcPct val="87000"/>
                        </a:lnSpc>
                        <a:tabLst/>
                      </a:pPr>
                      <a:r>
                        <a:rPr sz="600" kern="0" spc="6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Wall-mounted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sz="4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algn="l" rtl="0" eaLnBrk="0">
                        <a:lnSpc>
                          <a:spcPct val="77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600" kern="0" spc="3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Warranty</a:t>
                      </a:r>
                      <a:endParaRPr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231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992629" algn="l" rtl="0" eaLnBrk="0">
                        <a:lnSpc>
                          <a:spcPct val="9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Years</a:t>
                      </a: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</a:t>
                      </a: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Years</a:t>
                      </a: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Optional</a:t>
                      </a:r>
                      <a:r>
                        <a:rPr sz="600" kern="0" spc="90" dirty="0">
                          <a:solidFill>
                            <a:srgbClr val="595757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）</a:t>
                      </a:r>
                      <a:endParaRPr sz="6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57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8" name="table 88"/>
          <p:cNvGraphicFramePr>
            <a:graphicFrameLocks noGrp="1"/>
          </p:cNvGraphicFramePr>
          <p:nvPr/>
        </p:nvGraphicFramePr>
        <p:xfrm>
          <a:off x="2168630" y="3944173"/>
          <a:ext cx="5830569" cy="2979419"/>
        </p:xfrm>
        <a:graphic>
          <a:graphicData uri="http://schemas.openxmlformats.org/drawingml/2006/table">
            <a:tbl>
              <a:tblPr/>
              <a:tblGrid>
                <a:gridCol w="1151255"/>
                <a:gridCol w="1179194"/>
                <a:gridCol w="1504315"/>
                <a:gridCol w="1995804"/>
              </a:tblGrid>
              <a:tr h="582294">
                <a:tc gridSpan="2">
                  <a:txBody>
                    <a:bodyPr/>
                    <a:lstStyle/>
                    <a:p>
                      <a:pPr marL="27940" algn="l" rtl="0" eaLnBrk="0">
                        <a:lnSpc>
                          <a:spcPct val="7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800" b="1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PD0060G-SPM-EU</a:t>
                      </a:r>
                      <a:endParaRPr sz="18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8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59689" algn="l" rtl="0" eaLnBrk="0">
                        <a:lnSpc>
                          <a:spcPct val="8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FEATURES</a:t>
                      </a:r>
                      <a:endParaRPr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77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0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12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00"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8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51764" indent="-104775" algn="l" rtl="0" eaLnBrk="0">
                        <a:lnSpc>
                          <a:spcPct val="12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COLORFUL TOUCH</a:t>
                      </a:r>
                      <a:r>
                        <a:rPr sz="500" kern="0" spc="6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LCD,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IP65</a:t>
                      </a:r>
                      <a:r>
                        <a:rPr sz="500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       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PROTECTION</a:t>
                      </a:r>
                      <a:r>
                        <a:rPr sz="500" kern="0" spc="14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DEGREE</a:t>
                      </a: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994" indent="-43815" algn="l" rtl="0" eaLnBrk="0">
                        <a:lnSpc>
                          <a:spcPct val="114000"/>
                        </a:lnSpc>
                        <a:tabLst/>
                      </a:pPr>
                      <a:r>
                        <a:rPr sz="600" kern="0" spc="-2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AC</a:t>
                      </a:r>
                      <a:r>
                        <a:rPr sz="600" kern="0" spc="2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COUPLING TO</a:t>
                      </a:r>
                      <a:r>
                        <a:rPr sz="600" kern="0" spc="5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RETROFIT</a:t>
                      </a:r>
                      <a:r>
                        <a:rPr sz="600" kern="0" spc="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      </a:t>
                      </a:r>
                      <a:r>
                        <a:rPr sz="600" kern="0" spc="-1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EXISTING SO</a:t>
                      </a:r>
                      <a:r>
                        <a:rPr sz="600" kern="0" spc="-2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LAR SYSTEM</a:t>
                      </a:r>
                      <a:endParaRPr sz="6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219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02235" algn="l" rtl="0" eaLnBrk="0">
                        <a:lnSpc>
                          <a:spcPct val="7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MAX.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16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PCS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PARALLEL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</a:t>
                      </a: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63195" algn="l" rtl="0" eaLnBrk="0">
                        <a:lnSpc>
                          <a:spcPts val="823"/>
                        </a:lnSpc>
                        <a:tabLst/>
                      </a:pPr>
                      <a:r>
                        <a:rPr sz="600" kern="0" spc="-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ON-GRID AND Oﬀ-GRID</a:t>
                      </a:r>
                      <a:endParaRPr sz="6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4785" algn="l" rtl="0" eaLnBrk="0">
                        <a:lnSpc>
                          <a:spcPct val="79000"/>
                        </a:lnSpc>
                        <a:spcBef>
                          <a:spcPts val="389"/>
                        </a:spcBef>
                        <a:tabLst/>
                      </a:pPr>
                      <a:r>
                        <a:rPr sz="600" kern="0" spc="-3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OPERATION;SUP</a:t>
                      </a:r>
                      <a:r>
                        <a:rPr sz="600" kern="0" spc="-4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PORT</a:t>
                      </a:r>
                      <a:endParaRPr sz="6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53975" algn="l" rtl="0" eaLnBrk="0">
                        <a:lnSpc>
                          <a:spcPct val="91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MULTIPLE</a:t>
                      </a:r>
                      <a:r>
                        <a:rPr sz="500" kern="0" spc="14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BATTERIES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PARALLEL</a:t>
                      </a: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0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287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5304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00"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8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7006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3520" indent="-224154" algn="l" rtl="0" eaLnBrk="0">
                        <a:lnSpc>
                          <a:spcPct val="121000"/>
                        </a:lnSpc>
                        <a:tabLst/>
                      </a:pPr>
                      <a:r>
                        <a:rPr sz="600" kern="0" spc="-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MAX.</a:t>
                      </a:r>
                      <a:r>
                        <a:rPr sz="6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CHARGIN</a:t>
                      </a:r>
                      <a:r>
                        <a:rPr sz="600" kern="0" spc="-3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G/DISCHARGING</a:t>
                      </a:r>
                      <a:r>
                        <a:rPr sz="600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sz="500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CURRENT</a:t>
                      </a:r>
                      <a:r>
                        <a:rPr sz="500" kern="0" spc="6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OF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8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135A</a:t>
                      </a: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0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8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09854" algn="l" rtl="0" eaLnBrk="0">
                        <a:lnSpc>
                          <a:spcPct val="7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SUPPORT</a:t>
                      </a:r>
                      <a:r>
                        <a:rPr sz="500" kern="0" spc="5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STORING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E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NERGY</a:t>
                      </a: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9064" algn="l" rtl="0" eaLnBrk="0">
                        <a:lnSpc>
                          <a:spcPts val="823"/>
                        </a:lnSpc>
                        <a:tabLst/>
                      </a:pP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FROM</a:t>
                      </a:r>
                      <a:r>
                        <a:rPr sz="500" kern="0" spc="6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DIESEL</a:t>
                      </a:r>
                      <a:r>
                        <a:rPr sz="500" kern="0" spc="6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G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ENERATOR</a:t>
                      </a: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8004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56845" indent="-72389" algn="l" rtl="0" eaLnBrk="0">
                        <a:lnSpc>
                          <a:spcPct val="125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6 TIME</a:t>
                      </a:r>
                      <a:r>
                        <a:rPr sz="500" kern="0" spc="1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PERIODS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</a:t>
                      </a:r>
                      <a:r>
                        <a:rPr sz="500" kern="0" spc="7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BATTERY</a:t>
                      </a:r>
                      <a:r>
                        <a:rPr sz="500" kern="0" spc="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sz="600" kern="0" spc="-2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CHARGING/</a:t>
                      </a:r>
                      <a:r>
                        <a:rPr sz="600" kern="0" spc="-30" dirty="0">
                          <a:solidFill>
                            <a:srgbClr val="3F3B3A">
                              <a:alpha val="10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DISCHARGING</a:t>
                      </a:r>
                      <a:endParaRPr sz="6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0" name="picture 9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21600000">
            <a:off x="6368778" y="3959150"/>
            <a:ext cx="1630533" cy="2965056"/>
          </a:xfrm>
          <a:prstGeom prst="rect">
            <a:avLst/>
          </a:prstGeom>
        </p:spPr>
      </p:pic>
      <p:pic>
        <p:nvPicPr>
          <p:cNvPr id="92" name="picture 92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21600000">
            <a:off x="3090463" y="11194557"/>
            <a:ext cx="702662" cy="764694"/>
          </a:xfrm>
          <a:prstGeom prst="rect">
            <a:avLst/>
          </a:prstGeom>
        </p:spPr>
      </p:pic>
      <p:sp>
        <p:nvSpPr>
          <p:cNvPr id="94" name="path 94"/>
          <p:cNvSpPr/>
          <p:nvPr/>
        </p:nvSpPr>
        <p:spPr>
          <a:xfrm>
            <a:off x="3349111" y="11456792"/>
            <a:ext cx="259201" cy="259200"/>
          </a:xfrm>
          <a:custGeom>
            <a:avLst/>
            <a:gdLst/>
            <a:ahLst/>
            <a:cxnLst/>
            <a:rect l="0" t="0" r="0" b="0"/>
            <a:pathLst>
              <a:path w="408" h="408">
                <a:moveTo>
                  <a:pt x="204" y="5"/>
                </a:moveTo>
                <a:cubicBezTo>
                  <a:pt x="313" y="5"/>
                  <a:pt x="402" y="94"/>
                  <a:pt x="402" y="204"/>
                </a:cubicBezTo>
                <a:cubicBezTo>
                  <a:pt x="402" y="313"/>
                  <a:pt x="313" y="402"/>
                  <a:pt x="204" y="402"/>
                </a:cubicBezTo>
                <a:cubicBezTo>
                  <a:pt x="94" y="402"/>
                  <a:pt x="5" y="313"/>
                  <a:pt x="5" y="204"/>
                </a:cubicBezTo>
                <a:cubicBezTo>
                  <a:pt x="5" y="94"/>
                  <a:pt x="94" y="5"/>
                  <a:pt x="204" y="5"/>
                </a:cubicBezTo>
              </a:path>
            </a:pathLst>
          </a:custGeom>
          <a:noFill/>
          <a:ln w="7200" cap="flat">
            <a:solidFill>
              <a:srgbClr val="231916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96" name="picture 9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21600000">
            <a:off x="4062124" y="11736792"/>
            <a:ext cx="314183" cy="248489"/>
          </a:xfrm>
          <a:prstGeom prst="rect">
            <a:avLst/>
          </a:prstGeom>
        </p:spPr>
      </p:pic>
      <p:graphicFrame>
        <p:nvGraphicFramePr>
          <p:cNvPr id="98" name="table 98"/>
          <p:cNvGraphicFramePr>
            <a:graphicFrameLocks noGrp="1"/>
          </p:cNvGraphicFramePr>
          <p:nvPr/>
        </p:nvGraphicFramePr>
        <p:xfrm>
          <a:off x="2150272" y="10580882"/>
          <a:ext cx="2560319" cy="1710054"/>
        </p:xfrm>
        <a:graphic>
          <a:graphicData uri="http://schemas.openxmlformats.org/drawingml/2006/table">
            <a:tbl>
              <a:tblPr/>
              <a:tblGrid>
                <a:gridCol w="2560319"/>
              </a:tblGrid>
              <a:tr h="17037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40105" algn="l" rtl="0" eaLnBrk="0">
                        <a:lnSpc>
                          <a:spcPct val="98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700" kern="0" spc="-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12/21/2023</a:t>
                      </a:r>
                      <a:r>
                        <a:rPr sz="700" kern="0" spc="3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</a:t>
                      </a:r>
                      <a:r>
                        <a:rPr sz="700" kern="0" spc="-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18:23</a:t>
                      </a:r>
                      <a:endParaRPr sz="7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algn="l" rtl="0" eaLnBrk="0">
                        <a:lnSpc>
                          <a:spcPct val="14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43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86585" algn="l" rtl="0" eaLnBrk="0">
                        <a:lnSpc>
                          <a:spcPct val="79000"/>
                        </a:lnSpc>
                        <a:spcBef>
                          <a:spcPts val="159"/>
                        </a:spcBef>
                        <a:tabLst/>
                      </a:pPr>
                      <a:r>
                        <a:rPr sz="500" kern="0" spc="-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</a:t>
                      </a:r>
                      <a:r>
                        <a:rPr sz="500" kern="0" spc="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      </a:t>
                      </a:r>
                      <a:r>
                        <a:rPr sz="500" kern="0" spc="-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8</a:t>
                      </a:r>
                      <a:endParaRPr sz="500" dirty="0">
                        <a:latin typeface="FangSong"/>
                        <a:ea typeface="FangSong"/>
                        <a:cs typeface="FangSong"/>
                      </a:endParaRPr>
                    </a:p>
                    <a:p>
                      <a:pPr marL="2032635" algn="l" rtl="0" eaLnBrk="0">
                        <a:lnSpc>
                          <a:spcPct val="92000"/>
                        </a:lnSpc>
                        <a:spcBef>
                          <a:spcPts val="140"/>
                        </a:spcBef>
                        <a:tabLst/>
                      </a:pPr>
                      <a:r>
                        <a:rPr sz="700" kern="0" spc="3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</a:t>
                      </a:r>
                      <a:r>
                        <a:rPr sz="600" kern="0" spc="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kw</a:t>
                      </a:r>
                      <a:endParaRPr sz="600" dirty="0">
                        <a:latin typeface="FangSong"/>
                        <a:ea typeface="FangSong"/>
                        <a:cs typeface="FangSong"/>
                      </a:endParaRPr>
                    </a:p>
                    <a:p>
                      <a:pPr marL="1247775" algn="l" rtl="0" eaLnBrk="0">
                        <a:lnSpc>
                          <a:spcPct val="83000"/>
                        </a:lnSpc>
                        <a:spcBef>
                          <a:spcPts val="1118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231916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N0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871979" algn="l" rtl="0" eaLnBrk="0">
                        <a:lnSpc>
                          <a:spcPct val="79000"/>
                        </a:lnSpc>
                        <a:spcBef>
                          <a:spcPts val="161"/>
                        </a:spcBef>
                        <a:tabLst/>
                      </a:pPr>
                      <a:r>
                        <a:rPr sz="500" kern="0" spc="-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</a:t>
                      </a:r>
                      <a:r>
                        <a:rPr sz="500" kern="0" spc="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           </a:t>
                      </a:r>
                      <a:r>
                        <a:rPr sz="500" kern="0" spc="-1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8</a:t>
                      </a:r>
                      <a:endParaRPr sz="500" dirty="0">
                        <a:latin typeface="FangSong"/>
                        <a:ea typeface="FangSong"/>
                        <a:cs typeface="FangSong"/>
                      </a:endParaRPr>
                    </a:p>
                    <a:p>
                      <a:pPr marL="2018029" algn="l" rtl="0" eaLnBrk="0">
                        <a:lnSpc>
                          <a:spcPct val="92000"/>
                        </a:lnSpc>
                        <a:spcBef>
                          <a:spcPts val="140"/>
                        </a:spcBef>
                        <a:tabLst/>
                      </a:pPr>
                      <a:r>
                        <a:rPr sz="700" kern="0" spc="3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0</a:t>
                      </a:r>
                      <a:r>
                        <a:rPr sz="600" kern="0" spc="0" dirty="0">
                          <a:solidFill>
                            <a:srgbClr val="090103">
                              <a:alpha val="100000"/>
                            </a:srgbClr>
                          </a:solidFill>
                          <a:latin typeface="FangSong"/>
                          <a:ea typeface="FangSong"/>
                          <a:cs typeface="FangSong"/>
                        </a:rPr>
                        <a:t>kw</a:t>
                      </a:r>
                      <a:endParaRPr sz="600" dirty="0">
                        <a:latin typeface="FangSong"/>
                        <a:ea typeface="FangSong"/>
                        <a:cs typeface="FangSong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4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4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4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4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0" name="path 100"/>
          <p:cNvSpPr/>
          <p:nvPr/>
        </p:nvSpPr>
        <p:spPr>
          <a:xfrm>
            <a:off x="4074284" y="11981295"/>
            <a:ext cx="318204" cy="73883"/>
          </a:xfrm>
          <a:custGeom>
            <a:avLst/>
            <a:gdLst/>
            <a:ahLst/>
            <a:cxnLst/>
            <a:rect l="0" t="0" r="0" b="0"/>
            <a:pathLst>
              <a:path w="501" h="116">
                <a:moveTo>
                  <a:pt x="26" y="2"/>
                </a:moveTo>
                <a:lnTo>
                  <a:pt x="474" y="2"/>
                </a:lnTo>
                <a:cubicBezTo>
                  <a:pt x="488" y="2"/>
                  <a:pt x="498" y="13"/>
                  <a:pt x="498" y="26"/>
                </a:cubicBezTo>
                <a:lnTo>
                  <a:pt x="498" y="89"/>
                </a:lnTo>
                <a:cubicBezTo>
                  <a:pt x="498" y="103"/>
                  <a:pt x="488" y="114"/>
                  <a:pt x="474" y="114"/>
                </a:cubicBezTo>
                <a:lnTo>
                  <a:pt x="26" y="114"/>
                </a:lnTo>
                <a:cubicBezTo>
                  <a:pt x="13" y="114"/>
                  <a:pt x="2" y="103"/>
                  <a:pt x="2" y="89"/>
                </a:cubicBezTo>
                <a:lnTo>
                  <a:pt x="2" y="26"/>
                </a:lnTo>
                <a:cubicBezTo>
                  <a:pt x="2" y="13"/>
                  <a:pt x="13" y="2"/>
                  <a:pt x="26" y="2"/>
                </a:cubicBezTo>
              </a:path>
            </a:pathLst>
          </a:custGeom>
          <a:noFill/>
          <a:ln w="2743" cap="flat">
            <a:solidFill>
              <a:srgbClr val="231916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2" name="path 102"/>
          <p:cNvSpPr/>
          <p:nvPr/>
        </p:nvSpPr>
        <p:spPr>
          <a:xfrm>
            <a:off x="4088684" y="11207294"/>
            <a:ext cx="318203" cy="73882"/>
          </a:xfrm>
          <a:custGeom>
            <a:avLst/>
            <a:gdLst/>
            <a:ahLst/>
            <a:cxnLst/>
            <a:rect l="0" t="0" r="0" b="0"/>
            <a:pathLst>
              <a:path w="501" h="116">
                <a:moveTo>
                  <a:pt x="26" y="2"/>
                </a:moveTo>
                <a:lnTo>
                  <a:pt x="474" y="2"/>
                </a:lnTo>
                <a:cubicBezTo>
                  <a:pt x="488" y="2"/>
                  <a:pt x="498" y="13"/>
                  <a:pt x="498" y="26"/>
                </a:cubicBezTo>
                <a:lnTo>
                  <a:pt x="498" y="89"/>
                </a:lnTo>
                <a:cubicBezTo>
                  <a:pt x="498" y="103"/>
                  <a:pt x="488" y="114"/>
                  <a:pt x="474" y="114"/>
                </a:cubicBezTo>
                <a:lnTo>
                  <a:pt x="26" y="114"/>
                </a:lnTo>
                <a:cubicBezTo>
                  <a:pt x="13" y="114"/>
                  <a:pt x="2" y="103"/>
                  <a:pt x="2" y="89"/>
                </a:cubicBezTo>
                <a:lnTo>
                  <a:pt x="2" y="26"/>
                </a:lnTo>
                <a:cubicBezTo>
                  <a:pt x="2" y="13"/>
                  <a:pt x="13" y="2"/>
                  <a:pt x="26" y="2"/>
                </a:cubicBezTo>
              </a:path>
            </a:pathLst>
          </a:custGeom>
          <a:noFill/>
          <a:ln w="2743" cap="flat">
            <a:solidFill>
              <a:srgbClr val="231916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04" name="picture 104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 rot="21600000">
            <a:off x="5901917" y="10647246"/>
            <a:ext cx="2788006" cy="1495145"/>
          </a:xfrm>
          <a:prstGeom prst="rect">
            <a:avLst/>
          </a:prstGeom>
        </p:spPr>
      </p:pic>
      <p:pic>
        <p:nvPicPr>
          <p:cNvPr id="106" name="picture 10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 rot="21600000">
            <a:off x="2106091" y="8051099"/>
            <a:ext cx="2867154" cy="1287005"/>
          </a:xfrm>
          <a:prstGeom prst="rect">
            <a:avLst/>
          </a:prstGeom>
        </p:spPr>
      </p:pic>
      <p:sp>
        <p:nvSpPr>
          <p:cNvPr id="108" name="textbox 108"/>
          <p:cNvSpPr/>
          <p:nvPr/>
        </p:nvSpPr>
        <p:spPr>
          <a:xfrm>
            <a:off x="2126444" y="3330329"/>
            <a:ext cx="6808469" cy="360045"/>
          </a:xfrm>
          <a:prstGeom prst="rect">
            <a:avLst/>
          </a:prstGeom>
          <a:solidFill>
            <a:srgbClr val="F47953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2000"/>
              </a:lnSpc>
              <a:tabLst/>
            </a:pPr>
            <a:endParaRPr sz="700" dirty="0">
              <a:latin typeface="Arial"/>
              <a:ea typeface="Arial"/>
              <a:cs typeface="Arial"/>
            </a:endParaRPr>
          </a:p>
          <a:p>
            <a:pPr marL="73660" algn="l" rtl="0" eaLnBrk="0">
              <a:lnSpc>
                <a:spcPct val="79000"/>
              </a:lnSpc>
              <a:spcBef>
                <a:spcPts val="5"/>
              </a:spcBef>
              <a:tabLst/>
            </a:pPr>
            <a:r>
              <a:rPr sz="1700" b="1" kern="0" spc="-8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SINGLE PHASE</a:t>
            </a:r>
            <a:r>
              <a:rPr sz="1700" b="1" kern="0" spc="12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700" b="1" kern="0" spc="-8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HYBRID</a:t>
            </a:r>
            <a:r>
              <a:rPr sz="1700" b="1" kern="0" spc="9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700" b="1" kern="0" spc="-8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INVERTER</a:t>
            </a:r>
            <a:endParaRPr sz="1700" dirty="0">
              <a:latin typeface="Arial"/>
              <a:ea typeface="Arial"/>
              <a:cs typeface="Arial"/>
            </a:endParaRPr>
          </a:p>
        </p:txBody>
      </p:sp>
      <p:pic>
        <p:nvPicPr>
          <p:cNvPr id="110" name="picture 110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 rot="21600000">
            <a:off x="1517853" y="2834603"/>
            <a:ext cx="1760220" cy="411480"/>
          </a:xfrm>
          <a:prstGeom prst="rect">
            <a:avLst/>
          </a:prstGeom>
        </p:spPr>
      </p:pic>
      <p:pic>
        <p:nvPicPr>
          <p:cNvPr id="112" name="picture 11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 rot="21600000">
            <a:off x="6872277" y="8869173"/>
            <a:ext cx="170470" cy="170470"/>
          </a:xfrm>
          <a:prstGeom prst="rect">
            <a:avLst/>
          </a:prstGeom>
        </p:spPr>
      </p:pic>
      <p:sp>
        <p:nvSpPr>
          <p:cNvPr id="114" name="path 114"/>
          <p:cNvSpPr/>
          <p:nvPr/>
        </p:nvSpPr>
        <p:spPr>
          <a:xfrm>
            <a:off x="6984540" y="8528149"/>
            <a:ext cx="69936" cy="31794"/>
          </a:xfrm>
          <a:custGeom>
            <a:avLst/>
            <a:gdLst/>
            <a:ahLst/>
            <a:cxnLst/>
            <a:rect l="0" t="0" r="0" b="0"/>
            <a:pathLst>
              <a:path w="110" h="50">
                <a:moveTo>
                  <a:pt x="2" y="14"/>
                </a:moveTo>
                <a:cubicBezTo>
                  <a:pt x="19" y="12"/>
                  <a:pt x="40" y="15"/>
                  <a:pt x="58" y="16"/>
                </a:cubicBezTo>
                <a:cubicBezTo>
                  <a:pt x="74" y="17"/>
                  <a:pt x="89" y="20"/>
                  <a:pt x="103" y="17"/>
                </a:cubicBezTo>
                <a:cubicBezTo>
                  <a:pt x="108" y="16"/>
                  <a:pt x="102" y="15"/>
                  <a:pt x="107" y="17"/>
                </a:cubicBezTo>
                <a:cubicBezTo>
                  <a:pt x="103" y="24"/>
                  <a:pt x="103" y="23"/>
                  <a:pt x="82" y="21"/>
                </a:cubicBezTo>
                <a:lnTo>
                  <a:pt x="3" y="17"/>
                </a:lnTo>
                <a:lnTo>
                  <a:pt x="2" y="30"/>
                </a:lnTo>
                <a:lnTo>
                  <a:pt x="104" y="47"/>
                </a:lnTo>
                <a:cubicBezTo>
                  <a:pt x="106" y="31"/>
                  <a:pt x="110" y="18"/>
                  <a:pt x="102" y="8"/>
                </a:cubicBezTo>
                <a:lnTo>
                  <a:pt x="2" y="2"/>
                </a:lnTo>
                <a:lnTo>
                  <a:pt x="2" y="14"/>
                </a:lnTo>
                <a:close/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6" name="path 116"/>
          <p:cNvSpPr/>
          <p:nvPr/>
        </p:nvSpPr>
        <p:spPr>
          <a:xfrm>
            <a:off x="6985243" y="8513018"/>
            <a:ext cx="70486" cy="20808"/>
          </a:xfrm>
          <a:custGeom>
            <a:avLst/>
            <a:gdLst/>
            <a:ahLst/>
            <a:cxnLst/>
            <a:rect l="0" t="0" r="0" b="0"/>
            <a:pathLst>
              <a:path w="111" h="32">
                <a:moveTo>
                  <a:pt x="2" y="5"/>
                </a:moveTo>
                <a:lnTo>
                  <a:pt x="3" y="23"/>
                </a:lnTo>
                <a:cubicBezTo>
                  <a:pt x="29" y="24"/>
                  <a:pt x="87" y="24"/>
                  <a:pt x="108" y="30"/>
                </a:cubicBezTo>
                <a:lnTo>
                  <a:pt x="108" y="7"/>
                </a:lnTo>
                <a:cubicBezTo>
                  <a:pt x="106" y="2"/>
                  <a:pt x="108" y="5"/>
                  <a:pt x="104" y="2"/>
                </a:cubicBezTo>
                <a:cubicBezTo>
                  <a:pt x="100" y="6"/>
                  <a:pt x="86" y="4"/>
                  <a:pt x="80" y="4"/>
                </a:cubicBezTo>
                <a:lnTo>
                  <a:pt x="2" y="5"/>
                </a:lnTo>
                <a:close/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8" name="path 118"/>
          <p:cNvSpPr/>
          <p:nvPr/>
        </p:nvSpPr>
        <p:spPr>
          <a:xfrm>
            <a:off x="6982009" y="8558117"/>
            <a:ext cx="69072" cy="28829"/>
          </a:xfrm>
          <a:custGeom>
            <a:avLst/>
            <a:gdLst/>
            <a:ahLst/>
            <a:cxnLst/>
            <a:rect l="0" t="0" r="0" b="0"/>
            <a:pathLst>
              <a:path w="108" h="45">
                <a:moveTo>
                  <a:pt x="2" y="14"/>
                </a:moveTo>
                <a:lnTo>
                  <a:pt x="104" y="43"/>
                </a:lnTo>
                <a:lnTo>
                  <a:pt x="106" y="17"/>
                </a:lnTo>
                <a:cubicBezTo>
                  <a:pt x="79" y="17"/>
                  <a:pt x="33" y="6"/>
                  <a:pt x="3" y="2"/>
                </a:cubicBezTo>
                <a:lnTo>
                  <a:pt x="2" y="14"/>
                </a:lnTo>
                <a:close/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20" name="path 120"/>
          <p:cNvSpPr/>
          <p:nvPr/>
        </p:nvSpPr>
        <p:spPr>
          <a:xfrm>
            <a:off x="6986095" y="8443993"/>
            <a:ext cx="68939" cy="17159"/>
          </a:xfrm>
          <a:custGeom>
            <a:avLst/>
            <a:gdLst/>
            <a:ahLst/>
            <a:cxnLst/>
            <a:rect l="0" t="0" r="0" b="0"/>
            <a:pathLst>
              <a:path w="108" h="27">
                <a:moveTo>
                  <a:pt x="2" y="22"/>
                </a:moveTo>
                <a:cubicBezTo>
                  <a:pt x="24" y="24"/>
                  <a:pt x="91" y="18"/>
                  <a:pt x="106" y="24"/>
                </a:cubicBezTo>
                <a:lnTo>
                  <a:pt x="106" y="2"/>
                </a:lnTo>
                <a:cubicBezTo>
                  <a:pt x="93" y="9"/>
                  <a:pt x="64" y="3"/>
                  <a:pt x="48" y="6"/>
                </a:cubicBezTo>
                <a:cubicBezTo>
                  <a:pt x="13" y="13"/>
                  <a:pt x="1" y="-2"/>
                  <a:pt x="2" y="22"/>
                </a:cubicBezTo>
              </a:path>
            </a:pathLst>
          </a:custGeom>
          <a:noFill/>
          <a:ln w="2743" cap="flat">
            <a:solidFill>
              <a:srgbClr val="303131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22" name="path 122"/>
          <p:cNvSpPr/>
          <p:nvPr/>
        </p:nvSpPr>
        <p:spPr>
          <a:xfrm>
            <a:off x="7012805" y="8249639"/>
            <a:ext cx="323536" cy="700626"/>
          </a:xfrm>
          <a:custGeom>
            <a:avLst/>
            <a:gdLst/>
            <a:ahLst/>
            <a:cxnLst/>
            <a:rect l="0" t="0" r="0" b="0"/>
            <a:pathLst>
              <a:path w="509" h="1103">
                <a:moveTo>
                  <a:pt x="504" y="1101"/>
                </a:moveTo>
                <a:lnTo>
                  <a:pt x="5" y="2"/>
                </a:lnTo>
              </a:path>
            </a:pathLst>
          </a:custGeom>
          <a:noFill/>
          <a:ln w="7200" cap="flat">
            <a:solidFill>
              <a:srgbClr val="F47953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24" name="picture 124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 rot="21600000">
            <a:off x="2368994" y="4672427"/>
            <a:ext cx="390333" cy="378097"/>
          </a:xfrm>
          <a:prstGeom prst="rect">
            <a:avLst/>
          </a:prstGeom>
        </p:spPr>
      </p:pic>
      <p:pic>
        <p:nvPicPr>
          <p:cNvPr id="126" name="picture 126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21600000">
            <a:off x="3635544" y="4715757"/>
            <a:ext cx="418555" cy="331811"/>
          </a:xfrm>
          <a:prstGeom prst="rect">
            <a:avLst/>
          </a:prstGeom>
        </p:spPr>
      </p:pic>
      <p:pic>
        <p:nvPicPr>
          <p:cNvPr id="128" name="picture 12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 rot="21600000">
            <a:off x="3659167" y="5919654"/>
            <a:ext cx="378629" cy="346822"/>
          </a:xfrm>
          <a:prstGeom prst="rect">
            <a:avLst/>
          </a:prstGeom>
        </p:spPr>
      </p:pic>
      <p:pic>
        <p:nvPicPr>
          <p:cNvPr id="130" name="picture 130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 rot="21600000">
            <a:off x="3779265" y="11422333"/>
            <a:ext cx="227217" cy="562993"/>
          </a:xfrm>
          <a:prstGeom prst="rect">
            <a:avLst/>
          </a:prstGeom>
        </p:spPr>
      </p:pic>
      <p:pic>
        <p:nvPicPr>
          <p:cNvPr id="132" name="picture 13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 rot="21600000">
            <a:off x="4822748" y="5921632"/>
            <a:ext cx="369577" cy="342865"/>
          </a:xfrm>
          <a:prstGeom prst="rect">
            <a:avLst/>
          </a:prstGeom>
        </p:spPr>
      </p:pic>
      <p:pic>
        <p:nvPicPr>
          <p:cNvPr id="134" name="picture 134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 rot="21600000">
            <a:off x="2378674" y="5924431"/>
            <a:ext cx="364331" cy="320774"/>
          </a:xfrm>
          <a:prstGeom prst="rect">
            <a:avLst/>
          </a:prstGeom>
        </p:spPr>
      </p:pic>
      <p:pic>
        <p:nvPicPr>
          <p:cNvPr id="136" name="picture 13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 rot="21600000">
            <a:off x="2553319" y="10824639"/>
            <a:ext cx="291742" cy="374586"/>
          </a:xfrm>
          <a:prstGeom prst="rect">
            <a:avLst/>
          </a:prstGeom>
        </p:spPr>
      </p:pic>
      <p:pic>
        <p:nvPicPr>
          <p:cNvPr id="138" name="picture 138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 rot="21600000">
            <a:off x="4844332" y="4735448"/>
            <a:ext cx="332147" cy="317290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 rot="21600000">
            <a:off x="2951377" y="11194557"/>
            <a:ext cx="126813" cy="790769"/>
          </a:xfrm>
          <a:prstGeom prst="rect">
            <a:avLst/>
          </a:prstGeom>
        </p:spPr>
      </p:pic>
      <p:sp>
        <p:nvSpPr>
          <p:cNvPr id="142" name="textbox 142"/>
          <p:cNvSpPr/>
          <p:nvPr/>
        </p:nvSpPr>
        <p:spPr>
          <a:xfrm>
            <a:off x="8260264" y="9287090"/>
            <a:ext cx="367029" cy="310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539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11.LOAD</a:t>
            </a:r>
            <a:endParaRPr sz="700" dirty="0">
              <a:latin typeface="Arial"/>
              <a:ea typeface="Arial"/>
              <a:cs typeface="Arial"/>
            </a:endParaRPr>
          </a:p>
          <a:p>
            <a:pPr marL="15875" algn="l" rtl="0" eaLnBrk="0">
              <a:lnSpc>
                <a:spcPts val="1704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12.GRID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144" name="textbox 144"/>
          <p:cNvSpPr/>
          <p:nvPr/>
        </p:nvSpPr>
        <p:spPr>
          <a:xfrm>
            <a:off x="6622697" y="9288436"/>
            <a:ext cx="339090" cy="311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539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5.COM1</a:t>
            </a:r>
            <a:endParaRPr sz="7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1710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6.COM2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146" name="textbox 146"/>
          <p:cNvSpPr/>
          <p:nvPr/>
        </p:nvSpPr>
        <p:spPr>
          <a:xfrm>
            <a:off x="7122624" y="9288177"/>
            <a:ext cx="336550" cy="311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539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7.COM3</a:t>
            </a:r>
            <a:endParaRPr sz="7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1710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8.BAT+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148" name="textbox 148"/>
          <p:cNvSpPr/>
          <p:nvPr/>
        </p:nvSpPr>
        <p:spPr>
          <a:xfrm>
            <a:off x="7688721" y="9288177"/>
            <a:ext cx="318770" cy="3117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539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9.BAT-</a:t>
            </a:r>
            <a:endParaRPr sz="7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1711"/>
              </a:lnSpc>
              <a:tabLst/>
            </a:pPr>
            <a:r>
              <a:rPr sz="700" kern="0" spc="-3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10.GEN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150" name="textbox 150"/>
          <p:cNvSpPr/>
          <p:nvPr/>
        </p:nvSpPr>
        <p:spPr>
          <a:xfrm>
            <a:off x="6098103" y="9288436"/>
            <a:ext cx="285750" cy="311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539"/>
              </a:lnSpc>
              <a:tabLst/>
            </a:pPr>
            <a:r>
              <a:rPr sz="700" kern="0" spc="-2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3.PV1-</a:t>
            </a:r>
            <a:endParaRPr sz="7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1710"/>
              </a:lnSpc>
              <a:tabLst/>
            </a:pPr>
            <a:r>
              <a:rPr sz="700" kern="0" spc="-2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4.PV2-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152" name="textbox 152"/>
          <p:cNvSpPr/>
          <p:nvPr/>
        </p:nvSpPr>
        <p:spPr>
          <a:xfrm>
            <a:off x="2470861" y="11190714"/>
            <a:ext cx="455294" cy="2178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8900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79000"/>
              </a:lnSpc>
              <a:tabLst/>
            </a:pPr>
            <a:r>
              <a:rPr sz="500" kern="0" spc="-1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</a:t>
            </a:r>
            <a:r>
              <a:rPr sz="500" kern="0" spc="1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         </a:t>
            </a:r>
            <a:r>
              <a:rPr sz="500" kern="0" spc="-1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8</a:t>
            </a:r>
            <a:endParaRPr sz="500" dirty="0">
              <a:latin typeface="FangSong"/>
              <a:ea typeface="FangSong"/>
              <a:cs typeface="FangSong"/>
            </a:endParaRPr>
          </a:p>
          <a:p>
            <a:pPr marL="158750" algn="l" rtl="0" eaLnBrk="0">
              <a:lnSpc>
                <a:spcPct val="92000"/>
              </a:lnSpc>
              <a:spcBef>
                <a:spcPts val="140"/>
              </a:spcBef>
              <a:tabLst/>
            </a:pPr>
            <a:r>
              <a:rPr sz="700" kern="0" spc="3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</a:t>
            </a:r>
            <a:r>
              <a:rPr sz="600" kern="0" spc="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kw</a:t>
            </a:r>
            <a:endParaRPr sz="600" dirty="0">
              <a:latin typeface="FangSong"/>
              <a:ea typeface="FangSong"/>
              <a:cs typeface="FangSong"/>
            </a:endParaRPr>
          </a:p>
        </p:txBody>
      </p:sp>
      <p:sp>
        <p:nvSpPr>
          <p:cNvPr id="154" name="path 154"/>
          <p:cNvSpPr/>
          <p:nvPr/>
        </p:nvSpPr>
        <p:spPr>
          <a:xfrm>
            <a:off x="2535327" y="11203414"/>
            <a:ext cx="318204" cy="73874"/>
          </a:xfrm>
          <a:custGeom>
            <a:avLst/>
            <a:gdLst/>
            <a:ahLst/>
            <a:cxnLst/>
            <a:rect l="0" t="0" r="0" b="0"/>
            <a:pathLst>
              <a:path w="501" h="116">
                <a:moveTo>
                  <a:pt x="26" y="2"/>
                </a:moveTo>
                <a:lnTo>
                  <a:pt x="474" y="2"/>
                </a:lnTo>
                <a:cubicBezTo>
                  <a:pt x="488" y="2"/>
                  <a:pt x="498" y="13"/>
                  <a:pt x="498" y="26"/>
                </a:cubicBezTo>
                <a:lnTo>
                  <a:pt x="498" y="89"/>
                </a:lnTo>
                <a:cubicBezTo>
                  <a:pt x="498" y="103"/>
                  <a:pt x="488" y="114"/>
                  <a:pt x="474" y="114"/>
                </a:cubicBezTo>
                <a:lnTo>
                  <a:pt x="26" y="114"/>
                </a:lnTo>
                <a:cubicBezTo>
                  <a:pt x="13" y="114"/>
                  <a:pt x="2" y="103"/>
                  <a:pt x="2" y="89"/>
                </a:cubicBezTo>
                <a:lnTo>
                  <a:pt x="2" y="26"/>
                </a:lnTo>
                <a:cubicBezTo>
                  <a:pt x="2" y="13"/>
                  <a:pt x="13" y="2"/>
                  <a:pt x="26" y="2"/>
                </a:cubicBezTo>
              </a:path>
            </a:pathLst>
          </a:custGeom>
          <a:noFill/>
          <a:ln w="2743" cap="flat">
            <a:solidFill>
              <a:srgbClr val="231916"/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56" name="picture 156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 rot="21600000">
            <a:off x="2542116" y="11816629"/>
            <a:ext cx="333517" cy="159496"/>
          </a:xfrm>
          <a:prstGeom prst="rect">
            <a:avLst/>
          </a:prstGeom>
        </p:spPr>
      </p:pic>
      <p:pic>
        <p:nvPicPr>
          <p:cNvPr id="158" name="picture 158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 rot="21600000">
            <a:off x="4417066" y="10623796"/>
            <a:ext cx="223256" cy="223257"/>
          </a:xfrm>
          <a:prstGeom prst="rect">
            <a:avLst/>
          </a:prstGeom>
        </p:spPr>
      </p:pic>
      <p:pic>
        <p:nvPicPr>
          <p:cNvPr id="160" name="picture 160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 rot="21600000">
            <a:off x="3799414" y="11168515"/>
            <a:ext cx="207068" cy="228452"/>
          </a:xfrm>
          <a:prstGeom prst="rect">
            <a:avLst/>
          </a:prstGeom>
        </p:spPr>
      </p:pic>
      <p:pic>
        <p:nvPicPr>
          <p:cNvPr id="162" name="picture 162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 rot="21600000">
            <a:off x="4168149" y="10949556"/>
            <a:ext cx="165228" cy="245628"/>
          </a:xfrm>
          <a:prstGeom prst="rect">
            <a:avLst/>
          </a:prstGeom>
        </p:spPr>
      </p:pic>
      <p:sp>
        <p:nvSpPr>
          <p:cNvPr id="164" name="path 164"/>
          <p:cNvSpPr/>
          <p:nvPr/>
        </p:nvSpPr>
        <p:spPr>
          <a:xfrm>
            <a:off x="6306862" y="7765948"/>
            <a:ext cx="268402" cy="94901"/>
          </a:xfrm>
          <a:custGeom>
            <a:avLst/>
            <a:gdLst/>
            <a:ahLst/>
            <a:cxnLst/>
            <a:rect l="0" t="0" r="0" b="0"/>
            <a:pathLst>
              <a:path w="422" h="149">
                <a:moveTo>
                  <a:pt x="2" y="138"/>
                </a:moveTo>
                <a:lnTo>
                  <a:pt x="2" y="147"/>
                </a:lnTo>
                <a:moveTo>
                  <a:pt x="36" y="138"/>
                </a:moveTo>
                <a:lnTo>
                  <a:pt x="36" y="147"/>
                </a:lnTo>
                <a:moveTo>
                  <a:pt x="54" y="138"/>
                </a:moveTo>
                <a:lnTo>
                  <a:pt x="54" y="122"/>
                </a:lnTo>
                <a:moveTo>
                  <a:pt x="54" y="122"/>
                </a:moveTo>
                <a:lnTo>
                  <a:pt x="54" y="15"/>
                </a:lnTo>
                <a:moveTo>
                  <a:pt x="54" y="15"/>
                </a:moveTo>
                <a:lnTo>
                  <a:pt x="54" y="0"/>
                </a:lnTo>
                <a:moveTo>
                  <a:pt x="123" y="89"/>
                </a:moveTo>
                <a:lnTo>
                  <a:pt x="123" y="55"/>
                </a:lnTo>
                <a:moveTo>
                  <a:pt x="126" y="47"/>
                </a:moveTo>
                <a:lnTo>
                  <a:pt x="126" y="97"/>
                </a:lnTo>
                <a:moveTo>
                  <a:pt x="126" y="138"/>
                </a:moveTo>
                <a:lnTo>
                  <a:pt x="126" y="145"/>
                </a:lnTo>
                <a:moveTo>
                  <a:pt x="140" y="147"/>
                </a:moveTo>
                <a:lnTo>
                  <a:pt x="140" y="138"/>
                </a:lnTo>
                <a:moveTo>
                  <a:pt x="140" y="97"/>
                </a:moveTo>
                <a:lnTo>
                  <a:pt x="140" y="47"/>
                </a:lnTo>
                <a:moveTo>
                  <a:pt x="143" y="55"/>
                </a:moveTo>
                <a:lnTo>
                  <a:pt x="143" y="89"/>
                </a:lnTo>
                <a:moveTo>
                  <a:pt x="178" y="89"/>
                </a:moveTo>
                <a:lnTo>
                  <a:pt x="178" y="55"/>
                </a:lnTo>
                <a:moveTo>
                  <a:pt x="199" y="55"/>
                </a:moveTo>
                <a:lnTo>
                  <a:pt x="199" y="89"/>
                </a:lnTo>
                <a:moveTo>
                  <a:pt x="233" y="89"/>
                </a:moveTo>
                <a:lnTo>
                  <a:pt x="233" y="55"/>
                </a:lnTo>
                <a:moveTo>
                  <a:pt x="254" y="55"/>
                </a:moveTo>
                <a:lnTo>
                  <a:pt x="254" y="89"/>
                </a:lnTo>
                <a:moveTo>
                  <a:pt x="289" y="89"/>
                </a:moveTo>
                <a:lnTo>
                  <a:pt x="289" y="55"/>
                </a:lnTo>
                <a:moveTo>
                  <a:pt x="309" y="55"/>
                </a:moveTo>
                <a:lnTo>
                  <a:pt x="309" y="89"/>
                </a:lnTo>
                <a:moveTo>
                  <a:pt x="344" y="89"/>
                </a:moveTo>
                <a:lnTo>
                  <a:pt x="344" y="55"/>
                </a:lnTo>
                <a:moveTo>
                  <a:pt x="365" y="55"/>
                </a:moveTo>
                <a:lnTo>
                  <a:pt x="365" y="89"/>
                </a:lnTo>
                <a:moveTo>
                  <a:pt x="399" y="89"/>
                </a:moveTo>
                <a:lnTo>
                  <a:pt x="399" y="55"/>
                </a:lnTo>
                <a:moveTo>
                  <a:pt x="420" y="55"/>
                </a:moveTo>
                <a:lnTo>
                  <a:pt x="420" y="89"/>
                </a:lnTo>
                <a:moveTo>
                  <a:pt x="123" y="89"/>
                </a:moveTo>
                <a:cubicBezTo>
                  <a:pt x="123" y="93"/>
                  <a:pt x="125" y="97"/>
                  <a:pt x="128" y="98"/>
                </a:cubicBezTo>
                <a:cubicBezTo>
                  <a:pt x="131" y="100"/>
                  <a:pt x="135" y="100"/>
                  <a:pt x="138" y="98"/>
                </a:cubicBezTo>
                <a:cubicBezTo>
                  <a:pt x="141" y="97"/>
                  <a:pt x="143" y="93"/>
                  <a:pt x="143" y="89"/>
                </a:cubicBezTo>
                <a:moveTo>
                  <a:pt x="143" y="55"/>
                </a:moveTo>
                <a:cubicBezTo>
                  <a:pt x="143" y="51"/>
                  <a:pt x="141" y="48"/>
                  <a:pt x="138" y="46"/>
                </a:cubicBezTo>
                <a:cubicBezTo>
                  <a:pt x="135" y="44"/>
                  <a:pt x="131" y="44"/>
                  <a:pt x="128" y="46"/>
                </a:cubicBezTo>
                <a:cubicBezTo>
                  <a:pt x="125" y="48"/>
                  <a:pt x="123" y="51"/>
                  <a:pt x="123" y="55"/>
                </a:cubicBezTo>
                <a:moveTo>
                  <a:pt x="178" y="89"/>
                </a:moveTo>
                <a:cubicBezTo>
                  <a:pt x="178" y="93"/>
                  <a:pt x="180" y="97"/>
                  <a:pt x="183" y="98"/>
                </a:cubicBezTo>
                <a:cubicBezTo>
                  <a:pt x="186" y="100"/>
                  <a:pt x="190" y="100"/>
                  <a:pt x="194" y="98"/>
                </a:cubicBezTo>
                <a:cubicBezTo>
                  <a:pt x="197" y="97"/>
                  <a:pt x="199" y="93"/>
                  <a:pt x="199" y="89"/>
                </a:cubicBezTo>
                <a:moveTo>
                  <a:pt x="199" y="55"/>
                </a:moveTo>
                <a:cubicBezTo>
                  <a:pt x="199" y="51"/>
                  <a:pt x="197" y="48"/>
                  <a:pt x="194" y="46"/>
                </a:cubicBezTo>
                <a:cubicBezTo>
                  <a:pt x="190" y="44"/>
                  <a:pt x="186" y="44"/>
                  <a:pt x="183" y="46"/>
                </a:cubicBezTo>
                <a:cubicBezTo>
                  <a:pt x="180" y="48"/>
                  <a:pt x="178" y="51"/>
                  <a:pt x="178" y="55"/>
                </a:cubicBezTo>
                <a:moveTo>
                  <a:pt x="233" y="89"/>
                </a:moveTo>
                <a:cubicBezTo>
                  <a:pt x="233" y="93"/>
                  <a:pt x="235" y="97"/>
                  <a:pt x="239" y="98"/>
                </a:cubicBezTo>
                <a:cubicBezTo>
                  <a:pt x="242" y="100"/>
                  <a:pt x="246" y="100"/>
                  <a:pt x="249" y="98"/>
                </a:cubicBezTo>
                <a:cubicBezTo>
                  <a:pt x="252" y="97"/>
                  <a:pt x="254" y="93"/>
                  <a:pt x="254" y="89"/>
                </a:cubicBezTo>
                <a:moveTo>
                  <a:pt x="254" y="55"/>
                </a:moveTo>
                <a:cubicBezTo>
                  <a:pt x="254" y="51"/>
                  <a:pt x="252" y="48"/>
                  <a:pt x="249" y="46"/>
                </a:cubicBezTo>
                <a:cubicBezTo>
                  <a:pt x="246" y="44"/>
                  <a:pt x="242" y="44"/>
                  <a:pt x="239" y="46"/>
                </a:cubicBezTo>
                <a:cubicBezTo>
                  <a:pt x="235" y="48"/>
                  <a:pt x="233" y="51"/>
                  <a:pt x="233" y="55"/>
                </a:cubicBezTo>
                <a:moveTo>
                  <a:pt x="289" y="89"/>
                </a:moveTo>
                <a:cubicBezTo>
                  <a:pt x="289" y="93"/>
                  <a:pt x="291" y="97"/>
                  <a:pt x="294" y="98"/>
                </a:cubicBezTo>
                <a:cubicBezTo>
                  <a:pt x="297" y="100"/>
                  <a:pt x="301" y="100"/>
                  <a:pt x="304" y="98"/>
                </a:cubicBezTo>
                <a:cubicBezTo>
                  <a:pt x="307" y="97"/>
                  <a:pt x="309" y="93"/>
                  <a:pt x="309" y="89"/>
                </a:cubicBezTo>
                <a:moveTo>
                  <a:pt x="309" y="55"/>
                </a:moveTo>
                <a:cubicBezTo>
                  <a:pt x="309" y="51"/>
                  <a:pt x="307" y="48"/>
                  <a:pt x="304" y="46"/>
                </a:cubicBezTo>
                <a:cubicBezTo>
                  <a:pt x="301" y="44"/>
                  <a:pt x="297" y="44"/>
                  <a:pt x="294" y="46"/>
                </a:cubicBezTo>
                <a:cubicBezTo>
                  <a:pt x="291" y="48"/>
                  <a:pt x="289" y="51"/>
                  <a:pt x="289" y="55"/>
                </a:cubicBezTo>
                <a:moveTo>
                  <a:pt x="344" y="89"/>
                </a:moveTo>
                <a:cubicBezTo>
                  <a:pt x="344" y="93"/>
                  <a:pt x="346" y="97"/>
                  <a:pt x="349" y="98"/>
                </a:cubicBezTo>
                <a:cubicBezTo>
                  <a:pt x="352" y="100"/>
                  <a:pt x="356" y="100"/>
                  <a:pt x="360" y="98"/>
                </a:cubicBezTo>
                <a:cubicBezTo>
                  <a:pt x="363" y="97"/>
                  <a:pt x="365" y="93"/>
                  <a:pt x="365" y="89"/>
                </a:cubicBezTo>
                <a:moveTo>
                  <a:pt x="365" y="55"/>
                </a:moveTo>
                <a:cubicBezTo>
                  <a:pt x="365" y="51"/>
                  <a:pt x="363" y="48"/>
                  <a:pt x="360" y="46"/>
                </a:cubicBezTo>
                <a:cubicBezTo>
                  <a:pt x="356" y="44"/>
                  <a:pt x="352" y="44"/>
                  <a:pt x="349" y="46"/>
                </a:cubicBezTo>
                <a:cubicBezTo>
                  <a:pt x="346" y="48"/>
                  <a:pt x="344" y="51"/>
                  <a:pt x="344" y="55"/>
                </a:cubicBezTo>
                <a:moveTo>
                  <a:pt x="399" y="89"/>
                </a:moveTo>
                <a:cubicBezTo>
                  <a:pt x="399" y="93"/>
                  <a:pt x="401" y="97"/>
                  <a:pt x="404" y="98"/>
                </a:cubicBezTo>
                <a:cubicBezTo>
                  <a:pt x="408" y="100"/>
                  <a:pt x="412" y="100"/>
                  <a:pt x="415" y="98"/>
                </a:cubicBezTo>
                <a:cubicBezTo>
                  <a:pt x="418" y="97"/>
                  <a:pt x="420" y="93"/>
                  <a:pt x="420" y="89"/>
                </a:cubicBezTo>
                <a:moveTo>
                  <a:pt x="420" y="55"/>
                </a:moveTo>
                <a:cubicBezTo>
                  <a:pt x="420" y="51"/>
                  <a:pt x="418" y="48"/>
                  <a:pt x="415" y="46"/>
                </a:cubicBezTo>
                <a:cubicBezTo>
                  <a:pt x="412" y="44"/>
                  <a:pt x="408" y="44"/>
                  <a:pt x="404" y="46"/>
                </a:cubicBezTo>
                <a:cubicBezTo>
                  <a:pt x="401" y="48"/>
                  <a:pt x="399" y="51"/>
                  <a:pt x="399" y="55"/>
                </a:cubicBezTo>
                <a:moveTo>
                  <a:pt x="124" y="147"/>
                </a:moveTo>
                <a:cubicBezTo>
                  <a:pt x="125" y="147"/>
                  <a:pt x="125" y="147"/>
                  <a:pt x="126" y="146"/>
                </a:cubicBezTo>
                <a:cubicBezTo>
                  <a:pt x="126" y="146"/>
                  <a:pt x="126" y="145"/>
                  <a:pt x="126" y="14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6" name="path 166"/>
          <p:cNvSpPr/>
          <p:nvPr/>
        </p:nvSpPr>
        <p:spPr>
          <a:xfrm>
            <a:off x="6265558" y="7764577"/>
            <a:ext cx="1789481" cy="2742"/>
          </a:xfrm>
          <a:custGeom>
            <a:avLst/>
            <a:gdLst/>
            <a:ahLst/>
            <a:cxnLst/>
            <a:rect l="0" t="0" r="0" b="0"/>
            <a:pathLst>
              <a:path w="2818" h="4">
                <a:moveTo>
                  <a:pt x="0" y="2"/>
                </a:moveTo>
                <a:lnTo>
                  <a:pt x="2818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8" name="path 168"/>
          <p:cNvSpPr/>
          <p:nvPr/>
        </p:nvSpPr>
        <p:spPr>
          <a:xfrm>
            <a:off x="7863505" y="7801075"/>
            <a:ext cx="2742" cy="21959"/>
          </a:xfrm>
          <a:custGeom>
            <a:avLst/>
            <a:gdLst/>
            <a:ahLst/>
            <a:cxnLst/>
            <a:rect l="0" t="0" r="0" b="0"/>
            <a:pathLst>
              <a:path w="4" h="34">
                <a:moveTo>
                  <a:pt x="2" y="0"/>
                </a:moveTo>
                <a:lnTo>
                  <a:pt x="2" y="34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0" name="path 170"/>
          <p:cNvSpPr/>
          <p:nvPr/>
        </p:nvSpPr>
        <p:spPr>
          <a:xfrm>
            <a:off x="7744942" y="7801075"/>
            <a:ext cx="15919" cy="21959"/>
          </a:xfrm>
          <a:custGeom>
            <a:avLst/>
            <a:gdLst/>
            <a:ahLst/>
            <a:cxnLst/>
            <a:rect l="0" t="0" r="0" b="0"/>
            <a:pathLst>
              <a:path w="25" h="34">
                <a:moveTo>
                  <a:pt x="2" y="34"/>
                </a:moveTo>
                <a:lnTo>
                  <a:pt x="2" y="0"/>
                </a:lnTo>
                <a:moveTo>
                  <a:pt x="22" y="0"/>
                </a:moveTo>
                <a:lnTo>
                  <a:pt x="22" y="34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2" name="path 172"/>
          <p:cNvSpPr/>
          <p:nvPr/>
        </p:nvSpPr>
        <p:spPr>
          <a:xfrm>
            <a:off x="7780073" y="7801075"/>
            <a:ext cx="2742" cy="21959"/>
          </a:xfrm>
          <a:custGeom>
            <a:avLst/>
            <a:gdLst/>
            <a:ahLst/>
            <a:cxnLst/>
            <a:rect l="0" t="0" r="0" b="0"/>
            <a:pathLst>
              <a:path w="4" h="34">
                <a:moveTo>
                  <a:pt x="2" y="34"/>
                </a:moveTo>
                <a:lnTo>
                  <a:pt x="2" y="0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4" name="path 174"/>
          <p:cNvSpPr/>
          <p:nvPr/>
        </p:nvSpPr>
        <p:spPr>
          <a:xfrm>
            <a:off x="7793246" y="7801075"/>
            <a:ext cx="24696" cy="21959"/>
          </a:xfrm>
          <a:custGeom>
            <a:avLst/>
            <a:gdLst/>
            <a:ahLst/>
            <a:cxnLst/>
            <a:rect l="0" t="0" r="0" b="0"/>
            <a:pathLst>
              <a:path w="38" h="34">
                <a:moveTo>
                  <a:pt x="2" y="0"/>
                </a:moveTo>
                <a:lnTo>
                  <a:pt x="2" y="34"/>
                </a:lnTo>
                <a:moveTo>
                  <a:pt x="36" y="34"/>
                </a:moveTo>
                <a:lnTo>
                  <a:pt x="36" y="0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6" name="path 176"/>
          <p:cNvSpPr/>
          <p:nvPr/>
        </p:nvSpPr>
        <p:spPr>
          <a:xfrm>
            <a:off x="7828377" y="7801075"/>
            <a:ext cx="2742" cy="21959"/>
          </a:xfrm>
          <a:custGeom>
            <a:avLst/>
            <a:gdLst/>
            <a:ahLst/>
            <a:cxnLst/>
            <a:rect l="0" t="0" r="0" b="0"/>
            <a:pathLst>
              <a:path w="4" h="34">
                <a:moveTo>
                  <a:pt x="2" y="0"/>
                </a:moveTo>
                <a:lnTo>
                  <a:pt x="2" y="34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8" name="path 178"/>
          <p:cNvSpPr/>
          <p:nvPr/>
        </p:nvSpPr>
        <p:spPr>
          <a:xfrm>
            <a:off x="7850330" y="7801075"/>
            <a:ext cx="2742" cy="21959"/>
          </a:xfrm>
          <a:custGeom>
            <a:avLst/>
            <a:gdLst/>
            <a:ahLst/>
            <a:cxnLst/>
            <a:rect l="0" t="0" r="0" b="0"/>
            <a:pathLst>
              <a:path w="4" h="34">
                <a:moveTo>
                  <a:pt x="2" y="34"/>
                </a:moveTo>
                <a:lnTo>
                  <a:pt x="2" y="0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0" name="path 180"/>
          <p:cNvSpPr/>
          <p:nvPr/>
        </p:nvSpPr>
        <p:spPr>
          <a:xfrm>
            <a:off x="6260677" y="7852398"/>
            <a:ext cx="1806188" cy="8451"/>
          </a:xfrm>
          <a:custGeom>
            <a:avLst/>
            <a:gdLst/>
            <a:ahLst/>
            <a:cxnLst/>
            <a:rect l="0" t="0" r="0" b="0"/>
            <a:pathLst>
              <a:path w="2844" h="13">
                <a:moveTo>
                  <a:pt x="4" y="11"/>
                </a:moveTo>
                <a:lnTo>
                  <a:pt x="2828" y="11"/>
                </a:lnTo>
                <a:moveTo>
                  <a:pt x="2844" y="2"/>
                </a:moveTo>
                <a:lnTo>
                  <a:pt x="2832" y="2"/>
                </a:lnTo>
                <a:moveTo>
                  <a:pt x="2832" y="2"/>
                </a:moveTo>
                <a:lnTo>
                  <a:pt x="0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2" name="path 182"/>
          <p:cNvSpPr/>
          <p:nvPr/>
        </p:nvSpPr>
        <p:spPr>
          <a:xfrm>
            <a:off x="7920587" y="7765948"/>
            <a:ext cx="92760" cy="93529"/>
          </a:xfrm>
          <a:custGeom>
            <a:avLst/>
            <a:gdLst/>
            <a:ahLst/>
            <a:cxnLst/>
            <a:rect l="0" t="0" r="0" b="0"/>
            <a:pathLst>
              <a:path w="146" h="147">
                <a:moveTo>
                  <a:pt x="2" y="89"/>
                </a:moveTo>
                <a:lnTo>
                  <a:pt x="2" y="55"/>
                </a:lnTo>
                <a:moveTo>
                  <a:pt x="5" y="47"/>
                </a:moveTo>
                <a:lnTo>
                  <a:pt x="5" y="97"/>
                </a:lnTo>
                <a:moveTo>
                  <a:pt x="5" y="138"/>
                </a:moveTo>
                <a:lnTo>
                  <a:pt x="5" y="147"/>
                </a:lnTo>
                <a:moveTo>
                  <a:pt x="19" y="145"/>
                </a:moveTo>
                <a:lnTo>
                  <a:pt x="19" y="138"/>
                </a:lnTo>
                <a:moveTo>
                  <a:pt x="19" y="97"/>
                </a:moveTo>
                <a:lnTo>
                  <a:pt x="19" y="47"/>
                </a:lnTo>
                <a:moveTo>
                  <a:pt x="22" y="55"/>
                </a:moveTo>
                <a:lnTo>
                  <a:pt x="22" y="89"/>
                </a:lnTo>
                <a:moveTo>
                  <a:pt x="92" y="138"/>
                </a:moveTo>
                <a:lnTo>
                  <a:pt x="92" y="122"/>
                </a:lnTo>
                <a:moveTo>
                  <a:pt x="92" y="122"/>
                </a:moveTo>
                <a:lnTo>
                  <a:pt x="92" y="15"/>
                </a:lnTo>
                <a:moveTo>
                  <a:pt x="92" y="15"/>
                </a:moveTo>
                <a:lnTo>
                  <a:pt x="92" y="0"/>
                </a:lnTo>
                <a:moveTo>
                  <a:pt x="109" y="138"/>
                </a:moveTo>
                <a:lnTo>
                  <a:pt x="109" y="147"/>
                </a:lnTo>
                <a:moveTo>
                  <a:pt x="143" y="138"/>
                </a:moveTo>
                <a:lnTo>
                  <a:pt x="143" y="147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4" name="path 184"/>
          <p:cNvSpPr/>
          <p:nvPr/>
        </p:nvSpPr>
        <p:spPr>
          <a:xfrm>
            <a:off x="7885458" y="7801075"/>
            <a:ext cx="15918" cy="21959"/>
          </a:xfrm>
          <a:custGeom>
            <a:avLst/>
            <a:gdLst/>
            <a:ahLst/>
            <a:cxnLst/>
            <a:rect l="0" t="0" r="0" b="0"/>
            <a:pathLst>
              <a:path w="25" h="34">
                <a:moveTo>
                  <a:pt x="2" y="34"/>
                </a:moveTo>
                <a:lnTo>
                  <a:pt x="2" y="0"/>
                </a:lnTo>
                <a:moveTo>
                  <a:pt x="22" y="0"/>
                </a:moveTo>
                <a:lnTo>
                  <a:pt x="22" y="34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6" name="path 186"/>
          <p:cNvSpPr/>
          <p:nvPr/>
        </p:nvSpPr>
        <p:spPr>
          <a:xfrm>
            <a:off x="7744942" y="7764577"/>
            <a:ext cx="323294" cy="106373"/>
          </a:xfrm>
          <a:custGeom>
            <a:avLst/>
            <a:gdLst/>
            <a:ahLst/>
            <a:cxnLst/>
            <a:rect l="0" t="0" r="0" b="0"/>
            <a:pathLst>
              <a:path w="509" h="167">
                <a:moveTo>
                  <a:pt x="506" y="21"/>
                </a:moveTo>
                <a:cubicBezTo>
                  <a:pt x="506" y="16"/>
                  <a:pt x="504" y="11"/>
                  <a:pt x="501" y="7"/>
                </a:cubicBezTo>
                <a:cubicBezTo>
                  <a:pt x="497" y="4"/>
                  <a:pt x="492" y="2"/>
                  <a:pt x="487" y="2"/>
                </a:cubicBezTo>
                <a:moveTo>
                  <a:pt x="506" y="165"/>
                </a:moveTo>
                <a:cubicBezTo>
                  <a:pt x="506" y="161"/>
                  <a:pt x="505" y="157"/>
                  <a:pt x="502" y="154"/>
                </a:cubicBezTo>
                <a:cubicBezTo>
                  <a:pt x="499" y="151"/>
                  <a:pt x="495" y="149"/>
                  <a:pt x="491" y="149"/>
                </a:cubicBezTo>
                <a:moveTo>
                  <a:pt x="278" y="92"/>
                </a:moveTo>
                <a:cubicBezTo>
                  <a:pt x="278" y="95"/>
                  <a:pt x="280" y="99"/>
                  <a:pt x="283" y="101"/>
                </a:cubicBezTo>
                <a:cubicBezTo>
                  <a:pt x="287" y="102"/>
                  <a:pt x="291" y="102"/>
                  <a:pt x="294" y="101"/>
                </a:cubicBezTo>
                <a:cubicBezTo>
                  <a:pt x="297" y="99"/>
                  <a:pt x="299" y="95"/>
                  <a:pt x="299" y="92"/>
                </a:cubicBezTo>
                <a:moveTo>
                  <a:pt x="299" y="57"/>
                </a:moveTo>
                <a:cubicBezTo>
                  <a:pt x="299" y="53"/>
                  <a:pt x="297" y="50"/>
                  <a:pt x="294" y="48"/>
                </a:cubicBezTo>
                <a:cubicBezTo>
                  <a:pt x="291" y="46"/>
                  <a:pt x="287" y="46"/>
                  <a:pt x="283" y="48"/>
                </a:cubicBezTo>
                <a:cubicBezTo>
                  <a:pt x="280" y="50"/>
                  <a:pt x="278" y="53"/>
                  <a:pt x="278" y="57"/>
                </a:cubicBezTo>
                <a:moveTo>
                  <a:pt x="223" y="92"/>
                </a:moveTo>
                <a:cubicBezTo>
                  <a:pt x="223" y="95"/>
                  <a:pt x="225" y="99"/>
                  <a:pt x="228" y="101"/>
                </a:cubicBezTo>
                <a:cubicBezTo>
                  <a:pt x="231" y="102"/>
                  <a:pt x="235" y="102"/>
                  <a:pt x="239" y="101"/>
                </a:cubicBezTo>
                <a:cubicBezTo>
                  <a:pt x="242" y="99"/>
                  <a:pt x="244" y="95"/>
                  <a:pt x="244" y="92"/>
                </a:cubicBezTo>
                <a:moveTo>
                  <a:pt x="244" y="57"/>
                </a:moveTo>
                <a:cubicBezTo>
                  <a:pt x="244" y="53"/>
                  <a:pt x="242" y="50"/>
                  <a:pt x="239" y="48"/>
                </a:cubicBezTo>
                <a:cubicBezTo>
                  <a:pt x="235" y="46"/>
                  <a:pt x="231" y="46"/>
                  <a:pt x="228" y="48"/>
                </a:cubicBezTo>
                <a:cubicBezTo>
                  <a:pt x="225" y="50"/>
                  <a:pt x="223" y="53"/>
                  <a:pt x="223" y="57"/>
                </a:cubicBezTo>
                <a:moveTo>
                  <a:pt x="168" y="92"/>
                </a:moveTo>
                <a:cubicBezTo>
                  <a:pt x="168" y="95"/>
                  <a:pt x="170" y="99"/>
                  <a:pt x="173" y="101"/>
                </a:cubicBezTo>
                <a:cubicBezTo>
                  <a:pt x="176" y="102"/>
                  <a:pt x="180" y="102"/>
                  <a:pt x="183" y="101"/>
                </a:cubicBezTo>
                <a:cubicBezTo>
                  <a:pt x="186" y="99"/>
                  <a:pt x="188" y="95"/>
                  <a:pt x="188" y="92"/>
                </a:cubicBezTo>
                <a:moveTo>
                  <a:pt x="188" y="57"/>
                </a:moveTo>
                <a:cubicBezTo>
                  <a:pt x="188" y="53"/>
                  <a:pt x="186" y="50"/>
                  <a:pt x="183" y="48"/>
                </a:cubicBezTo>
                <a:cubicBezTo>
                  <a:pt x="180" y="46"/>
                  <a:pt x="176" y="46"/>
                  <a:pt x="173" y="48"/>
                </a:cubicBezTo>
                <a:cubicBezTo>
                  <a:pt x="170" y="50"/>
                  <a:pt x="168" y="53"/>
                  <a:pt x="168" y="57"/>
                </a:cubicBezTo>
                <a:moveTo>
                  <a:pt x="112" y="92"/>
                </a:moveTo>
                <a:cubicBezTo>
                  <a:pt x="112" y="95"/>
                  <a:pt x="114" y="99"/>
                  <a:pt x="117" y="101"/>
                </a:cubicBezTo>
                <a:cubicBezTo>
                  <a:pt x="121" y="102"/>
                  <a:pt x="125" y="102"/>
                  <a:pt x="128" y="101"/>
                </a:cubicBezTo>
                <a:cubicBezTo>
                  <a:pt x="131" y="99"/>
                  <a:pt x="133" y="95"/>
                  <a:pt x="133" y="92"/>
                </a:cubicBezTo>
                <a:moveTo>
                  <a:pt x="133" y="57"/>
                </a:moveTo>
                <a:cubicBezTo>
                  <a:pt x="133" y="53"/>
                  <a:pt x="131" y="50"/>
                  <a:pt x="128" y="48"/>
                </a:cubicBezTo>
                <a:cubicBezTo>
                  <a:pt x="125" y="46"/>
                  <a:pt x="121" y="46"/>
                  <a:pt x="117" y="48"/>
                </a:cubicBezTo>
                <a:cubicBezTo>
                  <a:pt x="114" y="50"/>
                  <a:pt x="112" y="53"/>
                  <a:pt x="112" y="57"/>
                </a:cubicBezTo>
                <a:moveTo>
                  <a:pt x="57" y="92"/>
                </a:moveTo>
                <a:cubicBezTo>
                  <a:pt x="57" y="95"/>
                  <a:pt x="59" y="99"/>
                  <a:pt x="62" y="101"/>
                </a:cubicBezTo>
                <a:cubicBezTo>
                  <a:pt x="65" y="102"/>
                  <a:pt x="69" y="102"/>
                  <a:pt x="73" y="101"/>
                </a:cubicBezTo>
                <a:cubicBezTo>
                  <a:pt x="76" y="99"/>
                  <a:pt x="78" y="95"/>
                  <a:pt x="78" y="92"/>
                </a:cubicBezTo>
                <a:moveTo>
                  <a:pt x="78" y="57"/>
                </a:moveTo>
                <a:cubicBezTo>
                  <a:pt x="78" y="53"/>
                  <a:pt x="76" y="50"/>
                  <a:pt x="73" y="48"/>
                </a:cubicBezTo>
                <a:cubicBezTo>
                  <a:pt x="69" y="46"/>
                  <a:pt x="65" y="46"/>
                  <a:pt x="62" y="48"/>
                </a:cubicBezTo>
                <a:cubicBezTo>
                  <a:pt x="59" y="50"/>
                  <a:pt x="57" y="53"/>
                  <a:pt x="57" y="57"/>
                </a:cubicBezTo>
                <a:moveTo>
                  <a:pt x="2" y="92"/>
                </a:moveTo>
                <a:cubicBezTo>
                  <a:pt x="2" y="95"/>
                  <a:pt x="4" y="99"/>
                  <a:pt x="7" y="101"/>
                </a:cubicBezTo>
                <a:cubicBezTo>
                  <a:pt x="10" y="102"/>
                  <a:pt x="14" y="102"/>
                  <a:pt x="17" y="101"/>
                </a:cubicBezTo>
                <a:cubicBezTo>
                  <a:pt x="20" y="99"/>
                  <a:pt x="22" y="95"/>
                  <a:pt x="22" y="92"/>
                </a:cubicBezTo>
                <a:moveTo>
                  <a:pt x="22" y="57"/>
                </a:moveTo>
                <a:cubicBezTo>
                  <a:pt x="22" y="53"/>
                  <a:pt x="20" y="50"/>
                  <a:pt x="17" y="48"/>
                </a:cubicBezTo>
                <a:cubicBezTo>
                  <a:pt x="14" y="46"/>
                  <a:pt x="10" y="46"/>
                  <a:pt x="7" y="48"/>
                </a:cubicBezTo>
                <a:cubicBezTo>
                  <a:pt x="4" y="50"/>
                  <a:pt x="2" y="53"/>
                  <a:pt x="2" y="57"/>
                </a:cubicBezTo>
                <a:moveTo>
                  <a:pt x="296" y="147"/>
                </a:moveTo>
                <a:cubicBezTo>
                  <a:pt x="296" y="147"/>
                  <a:pt x="296" y="148"/>
                  <a:pt x="296" y="148"/>
                </a:cubicBezTo>
                <a:cubicBezTo>
                  <a:pt x="297" y="149"/>
                  <a:pt x="297" y="149"/>
                  <a:pt x="298" y="149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88" name="picture 188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 rot="21600000">
            <a:off x="7280268" y="8884848"/>
            <a:ext cx="170471" cy="170470"/>
          </a:xfrm>
          <a:prstGeom prst="rect">
            <a:avLst/>
          </a:prstGeom>
        </p:spPr>
      </p:pic>
      <p:pic>
        <p:nvPicPr>
          <p:cNvPr id="190" name="picture 190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 rot="21600000">
            <a:off x="5924081" y="7967515"/>
            <a:ext cx="470925" cy="53909"/>
          </a:xfrm>
          <a:prstGeom prst="rect">
            <a:avLst/>
          </a:prstGeom>
        </p:spPr>
      </p:pic>
      <p:sp>
        <p:nvSpPr>
          <p:cNvPr id="192" name="path 192"/>
          <p:cNvSpPr/>
          <p:nvPr/>
        </p:nvSpPr>
        <p:spPr>
          <a:xfrm>
            <a:off x="6203584" y="7869579"/>
            <a:ext cx="51134" cy="544937"/>
          </a:xfrm>
          <a:custGeom>
            <a:avLst/>
            <a:gdLst/>
            <a:ahLst/>
            <a:cxnLst/>
            <a:rect l="0" t="0" r="0" b="0"/>
            <a:pathLst>
              <a:path w="80" h="858">
                <a:moveTo>
                  <a:pt x="2" y="309"/>
                </a:moveTo>
                <a:lnTo>
                  <a:pt x="2" y="488"/>
                </a:lnTo>
                <a:moveTo>
                  <a:pt x="9" y="302"/>
                </a:moveTo>
                <a:lnTo>
                  <a:pt x="9" y="495"/>
                </a:lnTo>
                <a:moveTo>
                  <a:pt x="36" y="298"/>
                </a:moveTo>
                <a:lnTo>
                  <a:pt x="36" y="499"/>
                </a:lnTo>
                <a:moveTo>
                  <a:pt x="74" y="499"/>
                </a:moveTo>
                <a:lnTo>
                  <a:pt x="74" y="298"/>
                </a:lnTo>
                <a:moveTo>
                  <a:pt x="74" y="298"/>
                </a:moveTo>
                <a:lnTo>
                  <a:pt x="74" y="499"/>
                </a:lnTo>
                <a:moveTo>
                  <a:pt x="78" y="858"/>
                </a:moveTo>
                <a:lnTo>
                  <a:pt x="78" y="0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194" name="table 194"/>
          <p:cNvGraphicFramePr>
            <a:graphicFrameLocks noGrp="1"/>
          </p:cNvGraphicFramePr>
          <p:nvPr/>
        </p:nvGraphicFramePr>
        <p:xfrm>
          <a:off x="6895369" y="8145310"/>
          <a:ext cx="165100" cy="165100"/>
        </p:xfrm>
        <a:graphic>
          <a:graphicData uri="http://schemas.openxmlformats.org/drawingml/2006/table">
            <a:tbl>
              <a:tblPr/>
              <a:tblGrid>
                <a:gridCol w="165100"/>
              </a:tblGrid>
              <a:tr h="1270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501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501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501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5010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6" name="path 196"/>
          <p:cNvSpPr/>
          <p:nvPr/>
        </p:nvSpPr>
        <p:spPr>
          <a:xfrm>
            <a:off x="6895369" y="8145310"/>
            <a:ext cx="165213" cy="165211"/>
          </a:xfrm>
          <a:custGeom>
            <a:avLst/>
            <a:gdLst/>
            <a:ahLst/>
            <a:cxnLst/>
            <a:rect l="0" t="0" r="0" b="0"/>
            <a:pathLst>
              <a:path w="260" h="260">
                <a:moveTo>
                  <a:pt x="258" y="130"/>
                </a:moveTo>
                <a:cubicBezTo>
                  <a:pt x="258" y="59"/>
                  <a:pt x="200" y="2"/>
                  <a:pt x="130" y="2"/>
                </a:cubicBezTo>
                <a:cubicBezTo>
                  <a:pt x="59" y="2"/>
                  <a:pt x="2" y="59"/>
                  <a:pt x="2" y="130"/>
                </a:cubicBezTo>
                <a:cubicBezTo>
                  <a:pt x="2" y="200"/>
                  <a:pt x="59" y="258"/>
                  <a:pt x="130" y="258"/>
                </a:cubicBezTo>
                <a:cubicBezTo>
                  <a:pt x="200" y="258"/>
                  <a:pt x="258" y="200"/>
                  <a:pt x="258" y="130"/>
                </a:cubicBezTo>
                <a:moveTo>
                  <a:pt x="242" y="130"/>
                </a:moveTo>
                <a:cubicBezTo>
                  <a:pt x="242" y="68"/>
                  <a:pt x="192" y="17"/>
                  <a:pt x="130" y="17"/>
                </a:cubicBezTo>
                <a:cubicBezTo>
                  <a:pt x="68" y="17"/>
                  <a:pt x="17" y="68"/>
                  <a:pt x="17" y="130"/>
                </a:cubicBezTo>
                <a:cubicBezTo>
                  <a:pt x="17" y="192"/>
                  <a:pt x="68" y="242"/>
                  <a:pt x="130" y="242"/>
                </a:cubicBezTo>
                <a:cubicBezTo>
                  <a:pt x="192" y="242"/>
                  <a:pt x="242" y="192"/>
                  <a:pt x="242" y="130"/>
                </a:cubicBezTo>
                <a:moveTo>
                  <a:pt x="196" y="130"/>
                </a:moveTo>
                <a:cubicBezTo>
                  <a:pt x="196" y="93"/>
                  <a:pt x="166" y="63"/>
                  <a:pt x="130" y="63"/>
                </a:cubicBezTo>
                <a:cubicBezTo>
                  <a:pt x="93" y="63"/>
                  <a:pt x="63" y="93"/>
                  <a:pt x="63" y="130"/>
                </a:cubicBezTo>
                <a:cubicBezTo>
                  <a:pt x="63" y="166"/>
                  <a:pt x="93" y="196"/>
                  <a:pt x="130" y="196"/>
                </a:cubicBezTo>
                <a:cubicBezTo>
                  <a:pt x="166" y="196"/>
                  <a:pt x="196" y="166"/>
                  <a:pt x="196" y="130"/>
                </a:cubicBezTo>
                <a:moveTo>
                  <a:pt x="192" y="130"/>
                </a:moveTo>
                <a:cubicBezTo>
                  <a:pt x="192" y="95"/>
                  <a:pt x="164" y="67"/>
                  <a:pt x="130" y="67"/>
                </a:cubicBezTo>
                <a:cubicBezTo>
                  <a:pt x="95" y="67"/>
                  <a:pt x="67" y="95"/>
                  <a:pt x="67" y="130"/>
                </a:cubicBezTo>
                <a:cubicBezTo>
                  <a:pt x="67" y="164"/>
                  <a:pt x="95" y="192"/>
                  <a:pt x="130" y="192"/>
                </a:cubicBezTo>
                <a:cubicBezTo>
                  <a:pt x="164" y="192"/>
                  <a:pt x="192" y="164"/>
                  <a:pt x="192" y="130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98" name="path 198"/>
          <p:cNvSpPr/>
          <p:nvPr/>
        </p:nvSpPr>
        <p:spPr>
          <a:xfrm>
            <a:off x="6697772" y="8145310"/>
            <a:ext cx="165211" cy="165211"/>
          </a:xfrm>
          <a:custGeom>
            <a:avLst/>
            <a:gdLst/>
            <a:ahLst/>
            <a:cxnLst/>
            <a:rect l="0" t="0" r="0" b="0"/>
            <a:pathLst>
              <a:path w="260" h="260">
                <a:moveTo>
                  <a:pt x="15" y="187"/>
                </a:moveTo>
                <a:lnTo>
                  <a:pt x="15" y="72"/>
                </a:lnTo>
                <a:moveTo>
                  <a:pt x="22" y="60"/>
                </a:moveTo>
                <a:lnTo>
                  <a:pt x="123" y="2"/>
                </a:lnTo>
                <a:moveTo>
                  <a:pt x="178" y="168"/>
                </a:moveTo>
                <a:lnTo>
                  <a:pt x="178" y="91"/>
                </a:lnTo>
                <a:moveTo>
                  <a:pt x="244" y="72"/>
                </a:moveTo>
                <a:lnTo>
                  <a:pt x="244" y="187"/>
                </a:lnTo>
                <a:moveTo>
                  <a:pt x="237" y="199"/>
                </a:moveTo>
                <a:lnTo>
                  <a:pt x="137" y="257"/>
                </a:lnTo>
                <a:moveTo>
                  <a:pt x="123" y="257"/>
                </a:moveTo>
                <a:lnTo>
                  <a:pt x="22" y="199"/>
                </a:lnTo>
                <a:moveTo>
                  <a:pt x="137" y="2"/>
                </a:moveTo>
                <a:lnTo>
                  <a:pt x="237" y="60"/>
                </a:lnTo>
                <a:moveTo>
                  <a:pt x="148" y="70"/>
                </a:moveTo>
                <a:lnTo>
                  <a:pt x="112" y="70"/>
                </a:lnTo>
                <a:moveTo>
                  <a:pt x="156" y="157"/>
                </a:moveTo>
                <a:cubicBezTo>
                  <a:pt x="156" y="146"/>
                  <a:pt x="147" y="138"/>
                  <a:pt x="137" y="138"/>
                </a:cubicBezTo>
                <a:cubicBezTo>
                  <a:pt x="126" y="138"/>
                  <a:pt x="117" y="146"/>
                  <a:pt x="117" y="157"/>
                </a:cubicBezTo>
                <a:cubicBezTo>
                  <a:pt x="117" y="167"/>
                  <a:pt x="126" y="176"/>
                  <a:pt x="137" y="176"/>
                </a:cubicBezTo>
                <a:cubicBezTo>
                  <a:pt x="147" y="176"/>
                  <a:pt x="156" y="167"/>
                  <a:pt x="156" y="157"/>
                </a:cubicBezTo>
                <a:moveTo>
                  <a:pt x="258" y="130"/>
                </a:moveTo>
                <a:cubicBezTo>
                  <a:pt x="258" y="59"/>
                  <a:pt x="200" y="2"/>
                  <a:pt x="130" y="2"/>
                </a:cubicBezTo>
                <a:cubicBezTo>
                  <a:pt x="59" y="2"/>
                  <a:pt x="2" y="59"/>
                  <a:pt x="2" y="130"/>
                </a:cubicBezTo>
                <a:cubicBezTo>
                  <a:pt x="2" y="200"/>
                  <a:pt x="59" y="258"/>
                  <a:pt x="130" y="258"/>
                </a:cubicBezTo>
                <a:cubicBezTo>
                  <a:pt x="200" y="258"/>
                  <a:pt x="258" y="200"/>
                  <a:pt x="258" y="130"/>
                </a:cubicBezTo>
                <a:moveTo>
                  <a:pt x="242" y="130"/>
                </a:moveTo>
                <a:cubicBezTo>
                  <a:pt x="242" y="68"/>
                  <a:pt x="192" y="17"/>
                  <a:pt x="130" y="17"/>
                </a:cubicBezTo>
                <a:cubicBezTo>
                  <a:pt x="68" y="17"/>
                  <a:pt x="17" y="68"/>
                  <a:pt x="17" y="130"/>
                </a:cubicBezTo>
                <a:cubicBezTo>
                  <a:pt x="17" y="192"/>
                  <a:pt x="68" y="242"/>
                  <a:pt x="130" y="242"/>
                </a:cubicBezTo>
                <a:cubicBezTo>
                  <a:pt x="192" y="242"/>
                  <a:pt x="242" y="192"/>
                  <a:pt x="242" y="130"/>
                </a:cubicBezTo>
                <a:moveTo>
                  <a:pt x="196" y="130"/>
                </a:moveTo>
                <a:cubicBezTo>
                  <a:pt x="196" y="93"/>
                  <a:pt x="166" y="63"/>
                  <a:pt x="130" y="63"/>
                </a:cubicBezTo>
                <a:cubicBezTo>
                  <a:pt x="93" y="63"/>
                  <a:pt x="63" y="93"/>
                  <a:pt x="63" y="130"/>
                </a:cubicBezTo>
                <a:cubicBezTo>
                  <a:pt x="63" y="166"/>
                  <a:pt x="93" y="196"/>
                  <a:pt x="130" y="196"/>
                </a:cubicBezTo>
                <a:cubicBezTo>
                  <a:pt x="166" y="196"/>
                  <a:pt x="196" y="166"/>
                  <a:pt x="196" y="130"/>
                </a:cubicBezTo>
                <a:moveTo>
                  <a:pt x="192" y="130"/>
                </a:moveTo>
                <a:cubicBezTo>
                  <a:pt x="192" y="95"/>
                  <a:pt x="164" y="67"/>
                  <a:pt x="130" y="67"/>
                </a:cubicBezTo>
                <a:cubicBezTo>
                  <a:pt x="95" y="67"/>
                  <a:pt x="67" y="95"/>
                  <a:pt x="67" y="130"/>
                </a:cubicBezTo>
                <a:cubicBezTo>
                  <a:pt x="67" y="164"/>
                  <a:pt x="95" y="192"/>
                  <a:pt x="130" y="192"/>
                </a:cubicBezTo>
                <a:cubicBezTo>
                  <a:pt x="164" y="192"/>
                  <a:pt x="192" y="164"/>
                  <a:pt x="192" y="130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0" name="textbox 200"/>
          <p:cNvSpPr/>
          <p:nvPr/>
        </p:nvSpPr>
        <p:spPr>
          <a:xfrm>
            <a:off x="2538796" y="11974945"/>
            <a:ext cx="331470" cy="86994"/>
          </a:xfrm>
          <a:prstGeom prst="roundRect">
            <a:avLst>
              <a:gd name="adj" fmla="val 24506"/>
            </a:avLst>
          </a:prstGeom>
          <a:noFill/>
          <a:ln w="12700" cap="flat">
            <a:solidFill>
              <a:srgbClr val="231916"/>
            </a:solidFill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3400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76200" algn="l" rtl="0" eaLnBrk="0">
              <a:lnSpc>
                <a:spcPct val="76000"/>
              </a:lnSpc>
              <a:tabLst>
                <a:tab pos="143510" algn="l"/>
              </a:tabLst>
            </a:pPr>
            <a:r>
              <a:rPr sz="400" kern="0" spc="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	</a:t>
            </a:r>
            <a:r>
              <a:rPr sz="400" kern="0" spc="-1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5</a:t>
            </a:r>
            <a:endParaRPr sz="400" dirty="0">
              <a:latin typeface="FangSong"/>
              <a:ea typeface="FangSong"/>
              <a:cs typeface="FangSong"/>
            </a:endParaRPr>
          </a:p>
        </p:txBody>
      </p:sp>
      <p:sp>
        <p:nvSpPr>
          <p:cNvPr id="202" name="path 202"/>
          <p:cNvSpPr/>
          <p:nvPr/>
        </p:nvSpPr>
        <p:spPr>
          <a:xfrm>
            <a:off x="2546517" y="11982667"/>
            <a:ext cx="75218" cy="71139"/>
          </a:xfrm>
          <a:custGeom>
            <a:avLst/>
            <a:gdLst/>
            <a:ahLst/>
            <a:cxnLst/>
            <a:rect l="0" t="0" r="0" b="0"/>
            <a:pathLst>
              <a:path w="118" h="112">
                <a:moveTo>
                  <a:pt x="17" y="0"/>
                </a:moveTo>
                <a:lnTo>
                  <a:pt x="101" y="0"/>
                </a:lnTo>
                <a:cubicBezTo>
                  <a:pt x="110" y="0"/>
                  <a:pt x="118" y="7"/>
                  <a:pt x="118" y="17"/>
                </a:cubicBezTo>
                <a:lnTo>
                  <a:pt x="118" y="95"/>
                </a:lnTo>
                <a:cubicBezTo>
                  <a:pt x="118" y="104"/>
                  <a:pt x="110" y="112"/>
                  <a:pt x="101" y="112"/>
                </a:cubicBezTo>
                <a:lnTo>
                  <a:pt x="17" y="112"/>
                </a:lnTo>
                <a:cubicBezTo>
                  <a:pt x="7" y="112"/>
                  <a:pt x="0" y="104"/>
                  <a:pt x="0" y="95"/>
                </a:cubicBezTo>
                <a:lnTo>
                  <a:pt x="0" y="17"/>
                </a:lnTo>
                <a:cubicBezTo>
                  <a:pt x="0" y="7"/>
                  <a:pt x="7" y="0"/>
                  <a:pt x="17" y="0"/>
                </a:cubicBezTo>
              </a:path>
            </a:pathLst>
          </a:custGeom>
          <a:solidFill>
            <a:srgbClr val="4FB233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4" name="path 204"/>
          <p:cNvSpPr/>
          <p:nvPr/>
        </p:nvSpPr>
        <p:spPr>
          <a:xfrm>
            <a:off x="7077338" y="7912718"/>
            <a:ext cx="144030" cy="145260"/>
          </a:xfrm>
          <a:custGeom>
            <a:avLst/>
            <a:gdLst/>
            <a:ahLst/>
            <a:cxnLst/>
            <a:rect l="0" t="0" r="0" b="0"/>
            <a:pathLst>
              <a:path w="226" h="228">
                <a:moveTo>
                  <a:pt x="88" y="142"/>
                </a:moveTo>
                <a:lnTo>
                  <a:pt x="90" y="142"/>
                </a:lnTo>
                <a:moveTo>
                  <a:pt x="90" y="140"/>
                </a:moveTo>
                <a:lnTo>
                  <a:pt x="88" y="140"/>
                </a:lnTo>
                <a:moveTo>
                  <a:pt x="111" y="150"/>
                </a:moveTo>
                <a:lnTo>
                  <a:pt x="104" y="150"/>
                </a:lnTo>
                <a:moveTo>
                  <a:pt x="111" y="147"/>
                </a:moveTo>
                <a:lnTo>
                  <a:pt x="105" y="147"/>
                </a:lnTo>
                <a:moveTo>
                  <a:pt x="95" y="146"/>
                </a:moveTo>
                <a:lnTo>
                  <a:pt x="97" y="146"/>
                </a:lnTo>
                <a:moveTo>
                  <a:pt x="138" y="145"/>
                </a:moveTo>
                <a:lnTo>
                  <a:pt x="150" y="145"/>
                </a:lnTo>
                <a:moveTo>
                  <a:pt x="90" y="142"/>
                </a:moveTo>
                <a:lnTo>
                  <a:pt x="91" y="142"/>
                </a:lnTo>
                <a:moveTo>
                  <a:pt x="113" y="140"/>
                </a:moveTo>
                <a:lnTo>
                  <a:pt x="111" y="140"/>
                </a:lnTo>
                <a:moveTo>
                  <a:pt x="102" y="140"/>
                </a:moveTo>
                <a:lnTo>
                  <a:pt x="100" y="140"/>
                </a:lnTo>
                <a:moveTo>
                  <a:pt x="91" y="140"/>
                </a:moveTo>
                <a:lnTo>
                  <a:pt x="90" y="140"/>
                </a:lnTo>
                <a:moveTo>
                  <a:pt x="138" y="115"/>
                </a:moveTo>
                <a:lnTo>
                  <a:pt x="164" y="115"/>
                </a:lnTo>
                <a:moveTo>
                  <a:pt x="29" y="52"/>
                </a:moveTo>
                <a:lnTo>
                  <a:pt x="116" y="1"/>
                </a:lnTo>
                <a:moveTo>
                  <a:pt x="104" y="150"/>
                </a:moveTo>
                <a:lnTo>
                  <a:pt x="103" y="150"/>
                </a:lnTo>
                <a:moveTo>
                  <a:pt x="95" y="66"/>
                </a:moveTo>
                <a:lnTo>
                  <a:pt x="138" y="66"/>
                </a:lnTo>
                <a:moveTo>
                  <a:pt x="111" y="66"/>
                </a:moveTo>
                <a:lnTo>
                  <a:pt x="133" y="66"/>
                </a:lnTo>
                <a:moveTo>
                  <a:pt x="109" y="60"/>
                </a:moveTo>
                <a:lnTo>
                  <a:pt x="123" y="60"/>
                </a:lnTo>
                <a:moveTo>
                  <a:pt x="93" y="140"/>
                </a:moveTo>
                <a:lnTo>
                  <a:pt x="91" y="140"/>
                </a:lnTo>
                <a:moveTo>
                  <a:pt x="91" y="142"/>
                </a:moveTo>
                <a:lnTo>
                  <a:pt x="92" y="142"/>
                </a:lnTo>
                <a:moveTo>
                  <a:pt x="0" y="225"/>
                </a:moveTo>
                <a:lnTo>
                  <a:pt x="3" y="226"/>
                </a:lnTo>
                <a:moveTo>
                  <a:pt x="94" y="141"/>
                </a:moveTo>
                <a:lnTo>
                  <a:pt x="93" y="140"/>
                </a:lnTo>
                <a:moveTo>
                  <a:pt x="116" y="214"/>
                </a:moveTo>
                <a:lnTo>
                  <a:pt x="29" y="163"/>
                </a:lnTo>
                <a:moveTo>
                  <a:pt x="92" y="142"/>
                </a:moveTo>
                <a:lnTo>
                  <a:pt x="94" y="143"/>
                </a:lnTo>
                <a:moveTo>
                  <a:pt x="26" y="155"/>
                </a:moveTo>
                <a:lnTo>
                  <a:pt x="26" y="60"/>
                </a:lnTo>
                <a:moveTo>
                  <a:pt x="26" y="57"/>
                </a:moveTo>
                <a:lnTo>
                  <a:pt x="26" y="60"/>
                </a:lnTo>
                <a:moveTo>
                  <a:pt x="26" y="155"/>
                </a:moveTo>
                <a:lnTo>
                  <a:pt x="26" y="158"/>
                </a:lnTo>
                <a:moveTo>
                  <a:pt x="101" y="149"/>
                </a:moveTo>
                <a:lnTo>
                  <a:pt x="100" y="150"/>
                </a:lnTo>
                <a:moveTo>
                  <a:pt x="86" y="141"/>
                </a:moveTo>
                <a:lnTo>
                  <a:pt x="85" y="142"/>
                </a:lnTo>
                <a:moveTo>
                  <a:pt x="103" y="150"/>
                </a:moveTo>
                <a:lnTo>
                  <a:pt x="103" y="151"/>
                </a:lnTo>
                <a:moveTo>
                  <a:pt x="87" y="143"/>
                </a:moveTo>
                <a:lnTo>
                  <a:pt x="88" y="142"/>
                </a:lnTo>
                <a:moveTo>
                  <a:pt x="210" y="163"/>
                </a:moveTo>
                <a:lnTo>
                  <a:pt x="122" y="214"/>
                </a:lnTo>
                <a:moveTo>
                  <a:pt x="88" y="140"/>
                </a:moveTo>
                <a:lnTo>
                  <a:pt x="86" y="141"/>
                </a:lnTo>
                <a:moveTo>
                  <a:pt x="103" y="148"/>
                </a:moveTo>
                <a:lnTo>
                  <a:pt x="101" y="149"/>
                </a:lnTo>
                <a:moveTo>
                  <a:pt x="122" y="1"/>
                </a:moveTo>
                <a:lnTo>
                  <a:pt x="210" y="52"/>
                </a:lnTo>
                <a:moveTo>
                  <a:pt x="96" y="142"/>
                </a:moveTo>
                <a:lnTo>
                  <a:pt x="94" y="141"/>
                </a:lnTo>
                <a:moveTo>
                  <a:pt x="94" y="143"/>
                </a:moveTo>
                <a:lnTo>
                  <a:pt x="94" y="144"/>
                </a:lnTo>
                <a:moveTo>
                  <a:pt x="96" y="144"/>
                </a:moveTo>
                <a:lnTo>
                  <a:pt x="96" y="142"/>
                </a:lnTo>
                <a:moveTo>
                  <a:pt x="100" y="140"/>
                </a:moveTo>
                <a:lnTo>
                  <a:pt x="103" y="148"/>
                </a:lnTo>
                <a:moveTo>
                  <a:pt x="105" y="147"/>
                </a:moveTo>
                <a:lnTo>
                  <a:pt x="102" y="140"/>
                </a:lnTo>
                <a:moveTo>
                  <a:pt x="94" y="144"/>
                </a:moveTo>
                <a:lnTo>
                  <a:pt x="95" y="146"/>
                </a:lnTo>
                <a:moveTo>
                  <a:pt x="97" y="146"/>
                </a:moveTo>
                <a:lnTo>
                  <a:pt x="96" y="144"/>
                </a:lnTo>
                <a:moveTo>
                  <a:pt x="102" y="152"/>
                </a:moveTo>
                <a:lnTo>
                  <a:pt x="102" y="153"/>
                </a:lnTo>
                <a:moveTo>
                  <a:pt x="111" y="140"/>
                </a:moveTo>
                <a:lnTo>
                  <a:pt x="111" y="147"/>
                </a:lnTo>
                <a:moveTo>
                  <a:pt x="111" y="155"/>
                </a:moveTo>
                <a:lnTo>
                  <a:pt x="111" y="150"/>
                </a:lnTo>
                <a:moveTo>
                  <a:pt x="113" y="155"/>
                </a:moveTo>
                <a:lnTo>
                  <a:pt x="113" y="140"/>
                </a:lnTo>
                <a:moveTo>
                  <a:pt x="123" y="59"/>
                </a:moveTo>
                <a:lnTo>
                  <a:pt x="123" y="60"/>
                </a:lnTo>
                <a:moveTo>
                  <a:pt x="138" y="152"/>
                </a:moveTo>
                <a:lnTo>
                  <a:pt x="138" y="66"/>
                </a:lnTo>
                <a:moveTo>
                  <a:pt x="164" y="125"/>
                </a:moveTo>
                <a:lnTo>
                  <a:pt x="164" y="90"/>
                </a:lnTo>
                <a:moveTo>
                  <a:pt x="100" y="150"/>
                </a:moveTo>
                <a:lnTo>
                  <a:pt x="100" y="152"/>
                </a:lnTo>
                <a:moveTo>
                  <a:pt x="103" y="151"/>
                </a:moveTo>
                <a:lnTo>
                  <a:pt x="102" y="152"/>
                </a:lnTo>
                <a:moveTo>
                  <a:pt x="213" y="158"/>
                </a:moveTo>
                <a:lnTo>
                  <a:pt x="213" y="155"/>
                </a:lnTo>
                <a:moveTo>
                  <a:pt x="213" y="60"/>
                </a:moveTo>
                <a:lnTo>
                  <a:pt x="213" y="57"/>
                </a:lnTo>
                <a:moveTo>
                  <a:pt x="213" y="60"/>
                </a:moveTo>
                <a:lnTo>
                  <a:pt x="213" y="155"/>
                </a:lnTo>
                <a:moveTo>
                  <a:pt x="123" y="60"/>
                </a:moveTo>
                <a:cubicBezTo>
                  <a:pt x="117" y="62"/>
                  <a:pt x="112" y="64"/>
                  <a:pt x="106" y="66"/>
                </a:cubicBezTo>
                <a:moveTo>
                  <a:pt x="116" y="214"/>
                </a:moveTo>
                <a:cubicBezTo>
                  <a:pt x="118" y="214"/>
                  <a:pt x="120" y="214"/>
                  <a:pt x="122" y="214"/>
                </a:cubicBezTo>
                <a:moveTo>
                  <a:pt x="26" y="158"/>
                </a:moveTo>
                <a:cubicBezTo>
                  <a:pt x="27" y="160"/>
                  <a:pt x="28" y="161"/>
                  <a:pt x="29" y="163"/>
                </a:cubicBezTo>
                <a:moveTo>
                  <a:pt x="29" y="52"/>
                </a:moveTo>
                <a:cubicBezTo>
                  <a:pt x="28" y="54"/>
                  <a:pt x="27" y="55"/>
                  <a:pt x="26" y="57"/>
                </a:cubicBezTo>
                <a:moveTo>
                  <a:pt x="213" y="57"/>
                </a:moveTo>
                <a:cubicBezTo>
                  <a:pt x="212" y="55"/>
                  <a:pt x="211" y="54"/>
                  <a:pt x="210" y="52"/>
                </a:cubicBezTo>
                <a:moveTo>
                  <a:pt x="210" y="163"/>
                </a:moveTo>
                <a:cubicBezTo>
                  <a:pt x="211" y="161"/>
                  <a:pt x="212" y="160"/>
                  <a:pt x="213" y="158"/>
                </a:cubicBezTo>
                <a:moveTo>
                  <a:pt x="224" y="107"/>
                </a:moveTo>
                <a:cubicBezTo>
                  <a:pt x="224" y="50"/>
                  <a:pt x="177" y="3"/>
                  <a:pt x="119" y="3"/>
                </a:cubicBezTo>
                <a:cubicBezTo>
                  <a:pt x="62" y="3"/>
                  <a:pt x="15" y="50"/>
                  <a:pt x="15" y="107"/>
                </a:cubicBezTo>
                <a:cubicBezTo>
                  <a:pt x="15" y="165"/>
                  <a:pt x="62" y="212"/>
                  <a:pt x="119" y="212"/>
                </a:cubicBezTo>
                <a:cubicBezTo>
                  <a:pt x="177" y="212"/>
                  <a:pt x="224" y="165"/>
                  <a:pt x="224" y="107"/>
                </a:cubicBezTo>
                <a:moveTo>
                  <a:pt x="212" y="107"/>
                </a:moveTo>
                <a:cubicBezTo>
                  <a:pt x="212" y="56"/>
                  <a:pt x="170" y="15"/>
                  <a:pt x="119" y="15"/>
                </a:cubicBezTo>
                <a:cubicBezTo>
                  <a:pt x="68" y="15"/>
                  <a:pt x="27" y="56"/>
                  <a:pt x="27" y="107"/>
                </a:cubicBezTo>
                <a:cubicBezTo>
                  <a:pt x="27" y="159"/>
                  <a:pt x="68" y="200"/>
                  <a:pt x="119" y="200"/>
                </a:cubicBezTo>
                <a:cubicBezTo>
                  <a:pt x="170" y="200"/>
                  <a:pt x="212" y="159"/>
                  <a:pt x="212" y="107"/>
                </a:cubicBezTo>
                <a:moveTo>
                  <a:pt x="168" y="107"/>
                </a:moveTo>
                <a:cubicBezTo>
                  <a:pt x="168" y="81"/>
                  <a:pt x="146" y="59"/>
                  <a:pt x="119" y="59"/>
                </a:cubicBezTo>
                <a:cubicBezTo>
                  <a:pt x="93" y="59"/>
                  <a:pt x="71" y="81"/>
                  <a:pt x="71" y="107"/>
                </a:cubicBezTo>
                <a:cubicBezTo>
                  <a:pt x="71" y="134"/>
                  <a:pt x="93" y="156"/>
                  <a:pt x="119" y="156"/>
                </a:cubicBezTo>
                <a:cubicBezTo>
                  <a:pt x="146" y="156"/>
                  <a:pt x="168" y="134"/>
                  <a:pt x="168" y="107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6" name="path 206"/>
          <p:cNvSpPr/>
          <p:nvPr/>
        </p:nvSpPr>
        <p:spPr>
          <a:xfrm>
            <a:off x="6907181" y="7916009"/>
            <a:ext cx="135789" cy="137335"/>
          </a:xfrm>
          <a:custGeom>
            <a:avLst/>
            <a:gdLst/>
            <a:ahLst/>
            <a:cxnLst/>
            <a:rect l="0" t="0" r="0" b="0"/>
            <a:pathLst>
              <a:path w="213" h="216">
                <a:moveTo>
                  <a:pt x="16" y="52"/>
                </a:moveTo>
                <a:lnTo>
                  <a:pt x="103" y="1"/>
                </a:lnTo>
                <a:moveTo>
                  <a:pt x="197" y="163"/>
                </a:moveTo>
                <a:lnTo>
                  <a:pt x="109" y="214"/>
                </a:lnTo>
                <a:moveTo>
                  <a:pt x="13" y="155"/>
                </a:moveTo>
                <a:lnTo>
                  <a:pt x="13" y="60"/>
                </a:lnTo>
                <a:moveTo>
                  <a:pt x="13" y="57"/>
                </a:moveTo>
                <a:lnTo>
                  <a:pt x="13" y="60"/>
                </a:lnTo>
                <a:moveTo>
                  <a:pt x="13" y="155"/>
                </a:moveTo>
                <a:lnTo>
                  <a:pt x="13" y="158"/>
                </a:lnTo>
                <a:moveTo>
                  <a:pt x="80" y="145"/>
                </a:moveTo>
                <a:lnTo>
                  <a:pt x="80" y="148"/>
                </a:lnTo>
                <a:moveTo>
                  <a:pt x="76" y="145"/>
                </a:moveTo>
                <a:lnTo>
                  <a:pt x="137" y="145"/>
                </a:lnTo>
                <a:moveTo>
                  <a:pt x="66" y="134"/>
                </a:moveTo>
                <a:lnTo>
                  <a:pt x="147" y="134"/>
                </a:lnTo>
                <a:moveTo>
                  <a:pt x="114" y="101"/>
                </a:moveTo>
                <a:lnTo>
                  <a:pt x="99" y="101"/>
                </a:lnTo>
                <a:moveTo>
                  <a:pt x="83" y="145"/>
                </a:moveTo>
                <a:lnTo>
                  <a:pt x="83" y="150"/>
                </a:lnTo>
                <a:moveTo>
                  <a:pt x="99" y="134"/>
                </a:moveTo>
                <a:lnTo>
                  <a:pt x="99" y="60"/>
                </a:lnTo>
                <a:moveTo>
                  <a:pt x="114" y="60"/>
                </a:moveTo>
                <a:lnTo>
                  <a:pt x="114" y="134"/>
                </a:lnTo>
                <a:moveTo>
                  <a:pt x="128" y="145"/>
                </a:moveTo>
                <a:lnTo>
                  <a:pt x="128" y="151"/>
                </a:lnTo>
                <a:moveTo>
                  <a:pt x="133" y="145"/>
                </a:moveTo>
                <a:lnTo>
                  <a:pt x="133" y="148"/>
                </a:lnTo>
                <a:moveTo>
                  <a:pt x="61" y="92"/>
                </a:moveTo>
                <a:lnTo>
                  <a:pt x="99" y="92"/>
                </a:lnTo>
                <a:moveTo>
                  <a:pt x="114" y="92"/>
                </a:moveTo>
                <a:lnTo>
                  <a:pt x="152" y="92"/>
                </a:lnTo>
                <a:moveTo>
                  <a:pt x="114" y="90"/>
                </a:moveTo>
                <a:lnTo>
                  <a:pt x="99" y="90"/>
                </a:lnTo>
                <a:moveTo>
                  <a:pt x="89" y="65"/>
                </a:moveTo>
                <a:lnTo>
                  <a:pt x="99" y="65"/>
                </a:lnTo>
                <a:moveTo>
                  <a:pt x="114" y="65"/>
                </a:moveTo>
                <a:lnTo>
                  <a:pt x="124" y="65"/>
                </a:lnTo>
                <a:moveTo>
                  <a:pt x="103" y="214"/>
                </a:moveTo>
                <a:lnTo>
                  <a:pt x="16" y="163"/>
                </a:lnTo>
                <a:moveTo>
                  <a:pt x="200" y="158"/>
                </a:moveTo>
                <a:lnTo>
                  <a:pt x="200" y="155"/>
                </a:lnTo>
                <a:moveTo>
                  <a:pt x="200" y="60"/>
                </a:moveTo>
                <a:lnTo>
                  <a:pt x="200" y="57"/>
                </a:lnTo>
                <a:moveTo>
                  <a:pt x="200" y="60"/>
                </a:moveTo>
                <a:lnTo>
                  <a:pt x="200" y="155"/>
                </a:lnTo>
                <a:moveTo>
                  <a:pt x="109" y="1"/>
                </a:moveTo>
                <a:lnTo>
                  <a:pt x="197" y="52"/>
                </a:lnTo>
                <a:moveTo>
                  <a:pt x="103" y="214"/>
                </a:moveTo>
                <a:cubicBezTo>
                  <a:pt x="105" y="214"/>
                  <a:pt x="107" y="214"/>
                  <a:pt x="109" y="214"/>
                </a:cubicBezTo>
                <a:moveTo>
                  <a:pt x="13" y="158"/>
                </a:moveTo>
                <a:cubicBezTo>
                  <a:pt x="14" y="160"/>
                  <a:pt x="15" y="161"/>
                  <a:pt x="16" y="163"/>
                </a:cubicBezTo>
                <a:moveTo>
                  <a:pt x="16" y="52"/>
                </a:moveTo>
                <a:cubicBezTo>
                  <a:pt x="15" y="54"/>
                  <a:pt x="14" y="55"/>
                  <a:pt x="13" y="57"/>
                </a:cubicBezTo>
                <a:moveTo>
                  <a:pt x="200" y="57"/>
                </a:moveTo>
                <a:cubicBezTo>
                  <a:pt x="199" y="55"/>
                  <a:pt x="198" y="54"/>
                  <a:pt x="197" y="52"/>
                </a:cubicBezTo>
                <a:moveTo>
                  <a:pt x="197" y="163"/>
                </a:moveTo>
                <a:cubicBezTo>
                  <a:pt x="198" y="161"/>
                  <a:pt x="199" y="160"/>
                  <a:pt x="200" y="158"/>
                </a:cubicBezTo>
                <a:moveTo>
                  <a:pt x="211" y="107"/>
                </a:moveTo>
                <a:cubicBezTo>
                  <a:pt x="211" y="50"/>
                  <a:pt x="164" y="3"/>
                  <a:pt x="106" y="3"/>
                </a:cubicBezTo>
                <a:cubicBezTo>
                  <a:pt x="49" y="3"/>
                  <a:pt x="2" y="50"/>
                  <a:pt x="2" y="107"/>
                </a:cubicBezTo>
                <a:cubicBezTo>
                  <a:pt x="2" y="165"/>
                  <a:pt x="49" y="212"/>
                  <a:pt x="106" y="212"/>
                </a:cubicBezTo>
                <a:cubicBezTo>
                  <a:pt x="164" y="212"/>
                  <a:pt x="211" y="165"/>
                  <a:pt x="211" y="107"/>
                </a:cubicBezTo>
                <a:moveTo>
                  <a:pt x="199" y="107"/>
                </a:moveTo>
                <a:cubicBezTo>
                  <a:pt x="199" y="56"/>
                  <a:pt x="157" y="15"/>
                  <a:pt x="106" y="15"/>
                </a:cubicBezTo>
                <a:cubicBezTo>
                  <a:pt x="55" y="15"/>
                  <a:pt x="14" y="56"/>
                  <a:pt x="14" y="107"/>
                </a:cubicBezTo>
                <a:cubicBezTo>
                  <a:pt x="14" y="159"/>
                  <a:pt x="55" y="200"/>
                  <a:pt x="106" y="200"/>
                </a:cubicBezTo>
                <a:cubicBezTo>
                  <a:pt x="157" y="200"/>
                  <a:pt x="199" y="159"/>
                  <a:pt x="199" y="107"/>
                </a:cubicBezTo>
                <a:moveTo>
                  <a:pt x="155" y="107"/>
                </a:moveTo>
                <a:cubicBezTo>
                  <a:pt x="155" y="81"/>
                  <a:pt x="133" y="59"/>
                  <a:pt x="106" y="59"/>
                </a:cubicBezTo>
                <a:cubicBezTo>
                  <a:pt x="80" y="59"/>
                  <a:pt x="58" y="81"/>
                  <a:pt x="58" y="107"/>
                </a:cubicBezTo>
                <a:cubicBezTo>
                  <a:pt x="58" y="134"/>
                  <a:pt x="80" y="156"/>
                  <a:pt x="106" y="156"/>
                </a:cubicBezTo>
                <a:cubicBezTo>
                  <a:pt x="133" y="156"/>
                  <a:pt x="155" y="134"/>
                  <a:pt x="155" y="107"/>
                </a:cubicBezTo>
                <a:moveTo>
                  <a:pt x="90" y="64"/>
                </a:moveTo>
                <a:cubicBezTo>
                  <a:pt x="89" y="63"/>
                  <a:pt x="89" y="63"/>
                  <a:pt x="88" y="63"/>
                </a:cubicBezTo>
                <a:moveTo>
                  <a:pt x="125" y="63"/>
                </a:moveTo>
                <a:cubicBezTo>
                  <a:pt x="124" y="63"/>
                  <a:pt x="124" y="63"/>
                  <a:pt x="123" y="64"/>
                </a:cubicBezTo>
                <a:moveTo>
                  <a:pt x="89" y="65"/>
                </a:moveTo>
                <a:cubicBezTo>
                  <a:pt x="89" y="64"/>
                  <a:pt x="89" y="64"/>
                  <a:pt x="90" y="64"/>
                </a:cubicBezTo>
                <a:cubicBezTo>
                  <a:pt x="91" y="63"/>
                  <a:pt x="92" y="62"/>
                  <a:pt x="93" y="61"/>
                </a:cubicBezTo>
                <a:moveTo>
                  <a:pt x="120" y="61"/>
                </a:moveTo>
                <a:cubicBezTo>
                  <a:pt x="120" y="61"/>
                  <a:pt x="120" y="62"/>
                  <a:pt x="121" y="62"/>
                </a:cubicBezTo>
                <a:cubicBezTo>
                  <a:pt x="122" y="63"/>
                  <a:pt x="123" y="64"/>
                  <a:pt x="124" y="65"/>
                </a:cubicBezTo>
                <a:moveTo>
                  <a:pt x="76" y="70"/>
                </a:moveTo>
                <a:cubicBezTo>
                  <a:pt x="81" y="69"/>
                  <a:pt x="85" y="68"/>
                  <a:pt x="89" y="65"/>
                </a:cubicBezTo>
                <a:moveTo>
                  <a:pt x="124" y="65"/>
                </a:moveTo>
                <a:cubicBezTo>
                  <a:pt x="128" y="67"/>
                  <a:pt x="132" y="69"/>
                  <a:pt x="137" y="70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8" name="path 208"/>
          <p:cNvSpPr/>
          <p:nvPr/>
        </p:nvSpPr>
        <p:spPr>
          <a:xfrm>
            <a:off x="6089503" y="7965030"/>
            <a:ext cx="163843" cy="101407"/>
          </a:xfrm>
          <a:custGeom>
            <a:avLst/>
            <a:gdLst/>
            <a:ahLst/>
            <a:cxnLst/>
            <a:rect l="0" t="0" r="0" b="0"/>
            <a:pathLst>
              <a:path w="258" h="159">
                <a:moveTo>
                  <a:pt x="2" y="159"/>
                </a:moveTo>
                <a:lnTo>
                  <a:pt x="2" y="97"/>
                </a:lnTo>
                <a:moveTo>
                  <a:pt x="154" y="5"/>
                </a:moveTo>
                <a:lnTo>
                  <a:pt x="154" y="90"/>
                </a:lnTo>
                <a:moveTo>
                  <a:pt x="175" y="159"/>
                </a:moveTo>
                <a:lnTo>
                  <a:pt x="175" y="97"/>
                </a:lnTo>
                <a:moveTo>
                  <a:pt x="171" y="93"/>
                </a:moveTo>
                <a:lnTo>
                  <a:pt x="5" y="93"/>
                </a:lnTo>
                <a:moveTo>
                  <a:pt x="157" y="2"/>
                </a:moveTo>
                <a:lnTo>
                  <a:pt x="258" y="2"/>
                </a:lnTo>
                <a:moveTo>
                  <a:pt x="5" y="93"/>
                </a:moveTo>
                <a:cubicBezTo>
                  <a:pt x="4" y="93"/>
                  <a:pt x="3" y="94"/>
                  <a:pt x="3" y="94"/>
                </a:cubicBezTo>
                <a:cubicBezTo>
                  <a:pt x="2" y="95"/>
                  <a:pt x="2" y="96"/>
                  <a:pt x="2" y="97"/>
                </a:cubicBezTo>
                <a:moveTo>
                  <a:pt x="150" y="93"/>
                </a:moveTo>
                <a:cubicBezTo>
                  <a:pt x="151" y="93"/>
                  <a:pt x="152" y="93"/>
                  <a:pt x="153" y="92"/>
                </a:cubicBezTo>
                <a:cubicBezTo>
                  <a:pt x="153" y="92"/>
                  <a:pt x="154" y="91"/>
                  <a:pt x="154" y="90"/>
                </a:cubicBezTo>
                <a:moveTo>
                  <a:pt x="175" y="97"/>
                </a:moveTo>
                <a:cubicBezTo>
                  <a:pt x="175" y="96"/>
                  <a:pt x="174" y="95"/>
                  <a:pt x="174" y="94"/>
                </a:cubicBezTo>
                <a:cubicBezTo>
                  <a:pt x="173" y="94"/>
                  <a:pt x="172" y="93"/>
                  <a:pt x="171" y="93"/>
                </a:cubicBezTo>
                <a:moveTo>
                  <a:pt x="157" y="2"/>
                </a:moveTo>
                <a:cubicBezTo>
                  <a:pt x="156" y="2"/>
                  <a:pt x="155" y="2"/>
                  <a:pt x="155" y="3"/>
                </a:cubicBezTo>
                <a:cubicBezTo>
                  <a:pt x="154" y="3"/>
                  <a:pt x="154" y="4"/>
                  <a:pt x="154" y="5"/>
                </a:cubicBezTo>
                <a:moveTo>
                  <a:pt x="171" y="91"/>
                </a:moveTo>
                <a:cubicBezTo>
                  <a:pt x="172" y="91"/>
                  <a:pt x="172" y="92"/>
                  <a:pt x="173" y="92"/>
                </a:cubicBezTo>
                <a:moveTo>
                  <a:pt x="173" y="92"/>
                </a:moveTo>
                <a:cubicBezTo>
                  <a:pt x="173" y="93"/>
                  <a:pt x="174" y="94"/>
                  <a:pt x="174" y="95"/>
                </a:cubicBezTo>
                <a:moveTo>
                  <a:pt x="174" y="95"/>
                </a:moveTo>
                <a:cubicBezTo>
                  <a:pt x="174" y="96"/>
                  <a:pt x="175" y="96"/>
                  <a:pt x="175" y="97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0" name="path 210"/>
          <p:cNvSpPr/>
          <p:nvPr/>
        </p:nvSpPr>
        <p:spPr>
          <a:xfrm>
            <a:off x="7421019" y="7946573"/>
            <a:ext cx="116474" cy="116470"/>
          </a:xfrm>
          <a:custGeom>
            <a:avLst/>
            <a:gdLst/>
            <a:ahLst/>
            <a:cxnLst/>
            <a:rect l="0" t="0" r="0" b="0"/>
            <a:pathLst>
              <a:path w="183" h="183">
                <a:moveTo>
                  <a:pt x="16" y="42"/>
                </a:moveTo>
                <a:lnTo>
                  <a:pt x="86" y="2"/>
                </a:lnTo>
                <a:moveTo>
                  <a:pt x="166" y="140"/>
                </a:moveTo>
                <a:lnTo>
                  <a:pt x="96" y="181"/>
                </a:lnTo>
                <a:moveTo>
                  <a:pt x="11" y="132"/>
                </a:moveTo>
                <a:lnTo>
                  <a:pt x="11" y="51"/>
                </a:lnTo>
                <a:moveTo>
                  <a:pt x="70" y="129"/>
                </a:moveTo>
                <a:lnTo>
                  <a:pt x="113" y="129"/>
                </a:lnTo>
                <a:moveTo>
                  <a:pt x="120" y="124"/>
                </a:moveTo>
                <a:lnTo>
                  <a:pt x="119" y="124"/>
                </a:lnTo>
                <a:moveTo>
                  <a:pt x="111" y="124"/>
                </a:moveTo>
                <a:lnTo>
                  <a:pt x="70" y="124"/>
                </a:lnTo>
                <a:moveTo>
                  <a:pt x="70" y="124"/>
                </a:moveTo>
                <a:lnTo>
                  <a:pt x="70" y="129"/>
                </a:lnTo>
                <a:moveTo>
                  <a:pt x="131" y="74"/>
                </a:moveTo>
                <a:lnTo>
                  <a:pt x="51" y="74"/>
                </a:lnTo>
                <a:moveTo>
                  <a:pt x="127" y="66"/>
                </a:moveTo>
                <a:lnTo>
                  <a:pt x="56" y="66"/>
                </a:lnTo>
                <a:moveTo>
                  <a:pt x="67" y="55"/>
                </a:moveTo>
                <a:lnTo>
                  <a:pt x="115" y="55"/>
                </a:lnTo>
                <a:moveTo>
                  <a:pt x="86" y="181"/>
                </a:moveTo>
                <a:lnTo>
                  <a:pt x="16" y="140"/>
                </a:lnTo>
                <a:moveTo>
                  <a:pt x="111" y="124"/>
                </a:moveTo>
                <a:lnTo>
                  <a:pt x="111" y="129"/>
                </a:lnTo>
                <a:moveTo>
                  <a:pt x="171" y="51"/>
                </a:moveTo>
                <a:lnTo>
                  <a:pt x="171" y="132"/>
                </a:lnTo>
                <a:moveTo>
                  <a:pt x="96" y="2"/>
                </a:moveTo>
                <a:lnTo>
                  <a:pt x="166" y="42"/>
                </a:lnTo>
                <a:moveTo>
                  <a:pt x="181" y="91"/>
                </a:moveTo>
                <a:cubicBezTo>
                  <a:pt x="181" y="42"/>
                  <a:pt x="141" y="2"/>
                  <a:pt x="91" y="2"/>
                </a:cubicBezTo>
                <a:cubicBezTo>
                  <a:pt x="42" y="2"/>
                  <a:pt x="2" y="42"/>
                  <a:pt x="2" y="91"/>
                </a:cubicBezTo>
                <a:cubicBezTo>
                  <a:pt x="2" y="141"/>
                  <a:pt x="42" y="181"/>
                  <a:pt x="91" y="181"/>
                </a:cubicBezTo>
                <a:cubicBezTo>
                  <a:pt x="141" y="181"/>
                  <a:pt x="181" y="141"/>
                  <a:pt x="181" y="91"/>
                </a:cubicBezTo>
                <a:lnTo>
                  <a:pt x="181" y="91"/>
                </a:lnTo>
                <a:close/>
                <a:moveTo>
                  <a:pt x="170" y="91"/>
                </a:moveTo>
                <a:cubicBezTo>
                  <a:pt x="170" y="48"/>
                  <a:pt x="135" y="13"/>
                  <a:pt x="91" y="13"/>
                </a:cubicBezTo>
                <a:cubicBezTo>
                  <a:pt x="48" y="13"/>
                  <a:pt x="13" y="48"/>
                  <a:pt x="13" y="91"/>
                </a:cubicBezTo>
                <a:cubicBezTo>
                  <a:pt x="13" y="135"/>
                  <a:pt x="48" y="170"/>
                  <a:pt x="91" y="170"/>
                </a:cubicBezTo>
                <a:cubicBezTo>
                  <a:pt x="135" y="170"/>
                  <a:pt x="170" y="135"/>
                  <a:pt x="170" y="91"/>
                </a:cubicBezTo>
                <a:lnTo>
                  <a:pt x="170" y="91"/>
                </a:lnTo>
                <a:close/>
                <a:moveTo>
                  <a:pt x="138" y="91"/>
                </a:moveTo>
                <a:cubicBezTo>
                  <a:pt x="138" y="66"/>
                  <a:pt x="117" y="45"/>
                  <a:pt x="91" y="45"/>
                </a:cubicBezTo>
                <a:cubicBezTo>
                  <a:pt x="66" y="45"/>
                  <a:pt x="45" y="66"/>
                  <a:pt x="45" y="91"/>
                </a:cubicBezTo>
                <a:cubicBezTo>
                  <a:pt x="45" y="117"/>
                  <a:pt x="66" y="138"/>
                  <a:pt x="91" y="138"/>
                </a:cubicBezTo>
                <a:cubicBezTo>
                  <a:pt x="117" y="138"/>
                  <a:pt x="138" y="117"/>
                  <a:pt x="138" y="91"/>
                </a:cubicBezTo>
                <a:lnTo>
                  <a:pt x="138" y="91"/>
                </a:lnTo>
                <a:close/>
                <a:moveTo>
                  <a:pt x="135" y="91"/>
                </a:moveTo>
                <a:cubicBezTo>
                  <a:pt x="135" y="67"/>
                  <a:pt x="115" y="48"/>
                  <a:pt x="91" y="48"/>
                </a:cubicBezTo>
                <a:cubicBezTo>
                  <a:pt x="67" y="48"/>
                  <a:pt x="48" y="67"/>
                  <a:pt x="48" y="91"/>
                </a:cubicBezTo>
                <a:cubicBezTo>
                  <a:pt x="48" y="115"/>
                  <a:pt x="67" y="135"/>
                  <a:pt x="91" y="135"/>
                </a:cubicBezTo>
                <a:cubicBezTo>
                  <a:pt x="115" y="135"/>
                  <a:pt x="135" y="115"/>
                  <a:pt x="135" y="91"/>
                </a:cubicBezTo>
                <a:lnTo>
                  <a:pt x="135" y="91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2" name="path 212"/>
          <p:cNvSpPr/>
          <p:nvPr/>
        </p:nvSpPr>
        <p:spPr>
          <a:xfrm>
            <a:off x="7707580" y="7946839"/>
            <a:ext cx="45915" cy="28098"/>
          </a:xfrm>
          <a:custGeom>
            <a:avLst/>
            <a:gdLst/>
            <a:ahLst/>
            <a:cxnLst/>
            <a:rect l="0" t="0" r="0" b="0"/>
            <a:pathLst>
              <a:path w="72" h="44">
                <a:moveTo>
                  <a:pt x="1" y="42"/>
                </a:moveTo>
                <a:lnTo>
                  <a:pt x="71" y="1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4" name="path 214"/>
          <p:cNvSpPr/>
          <p:nvPr/>
        </p:nvSpPr>
        <p:spPr>
          <a:xfrm>
            <a:off x="7758296" y="8034683"/>
            <a:ext cx="45915" cy="28094"/>
          </a:xfrm>
          <a:custGeom>
            <a:avLst/>
            <a:gdLst/>
            <a:ahLst/>
            <a:cxnLst/>
            <a:rect l="0" t="0" r="0" b="0"/>
            <a:pathLst>
              <a:path w="72" h="44">
                <a:moveTo>
                  <a:pt x="71" y="1"/>
                </a:moveTo>
                <a:lnTo>
                  <a:pt x="1" y="4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6" name="path 216"/>
          <p:cNvSpPr/>
          <p:nvPr/>
        </p:nvSpPr>
        <p:spPr>
          <a:xfrm>
            <a:off x="7758296" y="7946839"/>
            <a:ext cx="45915" cy="28098"/>
          </a:xfrm>
          <a:custGeom>
            <a:avLst/>
            <a:gdLst/>
            <a:ahLst/>
            <a:cxnLst/>
            <a:rect l="0" t="0" r="0" b="0"/>
            <a:pathLst>
              <a:path w="72" h="44">
                <a:moveTo>
                  <a:pt x="1" y="1"/>
                </a:moveTo>
                <a:lnTo>
                  <a:pt x="71" y="4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8" name="path 218"/>
          <p:cNvSpPr/>
          <p:nvPr/>
        </p:nvSpPr>
        <p:spPr>
          <a:xfrm>
            <a:off x="7697657" y="7946573"/>
            <a:ext cx="116473" cy="116470"/>
          </a:xfrm>
          <a:custGeom>
            <a:avLst/>
            <a:gdLst/>
            <a:ahLst/>
            <a:cxnLst/>
            <a:rect l="0" t="0" r="0" b="0"/>
            <a:pathLst>
              <a:path w="183" h="183">
                <a:moveTo>
                  <a:pt x="70" y="129"/>
                </a:moveTo>
                <a:lnTo>
                  <a:pt x="111" y="129"/>
                </a:lnTo>
                <a:moveTo>
                  <a:pt x="105" y="124"/>
                </a:moveTo>
                <a:lnTo>
                  <a:pt x="64" y="124"/>
                </a:lnTo>
                <a:moveTo>
                  <a:pt x="67" y="55"/>
                </a:moveTo>
                <a:lnTo>
                  <a:pt x="93" y="55"/>
                </a:lnTo>
                <a:moveTo>
                  <a:pt x="11" y="132"/>
                </a:moveTo>
                <a:lnTo>
                  <a:pt x="11" y="51"/>
                </a:lnTo>
                <a:moveTo>
                  <a:pt x="64" y="124"/>
                </a:moveTo>
                <a:lnTo>
                  <a:pt x="64" y="125"/>
                </a:lnTo>
                <a:moveTo>
                  <a:pt x="93" y="55"/>
                </a:moveTo>
                <a:lnTo>
                  <a:pt x="93" y="48"/>
                </a:lnTo>
                <a:moveTo>
                  <a:pt x="105" y="124"/>
                </a:moveTo>
                <a:lnTo>
                  <a:pt x="105" y="129"/>
                </a:lnTo>
                <a:moveTo>
                  <a:pt x="111" y="130"/>
                </a:moveTo>
                <a:lnTo>
                  <a:pt x="111" y="129"/>
                </a:lnTo>
                <a:moveTo>
                  <a:pt x="171" y="51"/>
                </a:moveTo>
                <a:lnTo>
                  <a:pt x="171" y="132"/>
                </a:lnTo>
                <a:moveTo>
                  <a:pt x="181" y="91"/>
                </a:moveTo>
                <a:cubicBezTo>
                  <a:pt x="181" y="42"/>
                  <a:pt x="141" y="2"/>
                  <a:pt x="91" y="2"/>
                </a:cubicBezTo>
                <a:cubicBezTo>
                  <a:pt x="42" y="2"/>
                  <a:pt x="2" y="42"/>
                  <a:pt x="2" y="91"/>
                </a:cubicBezTo>
                <a:cubicBezTo>
                  <a:pt x="2" y="141"/>
                  <a:pt x="42" y="181"/>
                  <a:pt x="91" y="181"/>
                </a:cubicBezTo>
                <a:cubicBezTo>
                  <a:pt x="141" y="181"/>
                  <a:pt x="181" y="141"/>
                  <a:pt x="181" y="91"/>
                </a:cubicBezTo>
                <a:lnTo>
                  <a:pt x="181" y="91"/>
                </a:lnTo>
                <a:close/>
                <a:moveTo>
                  <a:pt x="170" y="91"/>
                </a:moveTo>
                <a:cubicBezTo>
                  <a:pt x="170" y="48"/>
                  <a:pt x="135" y="13"/>
                  <a:pt x="91" y="13"/>
                </a:cubicBezTo>
                <a:cubicBezTo>
                  <a:pt x="48" y="13"/>
                  <a:pt x="13" y="48"/>
                  <a:pt x="13" y="91"/>
                </a:cubicBezTo>
                <a:cubicBezTo>
                  <a:pt x="13" y="135"/>
                  <a:pt x="48" y="170"/>
                  <a:pt x="91" y="170"/>
                </a:cubicBezTo>
                <a:cubicBezTo>
                  <a:pt x="135" y="170"/>
                  <a:pt x="170" y="135"/>
                  <a:pt x="170" y="91"/>
                </a:cubicBezTo>
                <a:lnTo>
                  <a:pt x="170" y="91"/>
                </a:lnTo>
                <a:close/>
                <a:moveTo>
                  <a:pt x="138" y="91"/>
                </a:moveTo>
                <a:cubicBezTo>
                  <a:pt x="138" y="66"/>
                  <a:pt x="117" y="45"/>
                  <a:pt x="91" y="45"/>
                </a:cubicBezTo>
                <a:cubicBezTo>
                  <a:pt x="66" y="45"/>
                  <a:pt x="45" y="66"/>
                  <a:pt x="45" y="91"/>
                </a:cubicBezTo>
                <a:cubicBezTo>
                  <a:pt x="45" y="117"/>
                  <a:pt x="66" y="138"/>
                  <a:pt x="91" y="138"/>
                </a:cubicBezTo>
                <a:cubicBezTo>
                  <a:pt x="117" y="138"/>
                  <a:pt x="138" y="117"/>
                  <a:pt x="138" y="91"/>
                </a:cubicBezTo>
                <a:lnTo>
                  <a:pt x="138" y="91"/>
                </a:lnTo>
                <a:close/>
                <a:moveTo>
                  <a:pt x="135" y="91"/>
                </a:moveTo>
                <a:cubicBezTo>
                  <a:pt x="135" y="67"/>
                  <a:pt x="115" y="48"/>
                  <a:pt x="91" y="48"/>
                </a:cubicBezTo>
                <a:cubicBezTo>
                  <a:pt x="67" y="48"/>
                  <a:pt x="48" y="67"/>
                  <a:pt x="48" y="91"/>
                </a:cubicBezTo>
                <a:cubicBezTo>
                  <a:pt x="48" y="115"/>
                  <a:pt x="67" y="135"/>
                  <a:pt x="91" y="135"/>
                </a:cubicBezTo>
                <a:cubicBezTo>
                  <a:pt x="115" y="135"/>
                  <a:pt x="135" y="115"/>
                  <a:pt x="135" y="91"/>
                </a:cubicBezTo>
                <a:lnTo>
                  <a:pt x="135" y="91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0" name="path 220"/>
          <p:cNvSpPr/>
          <p:nvPr/>
        </p:nvSpPr>
        <p:spPr>
          <a:xfrm>
            <a:off x="7569256" y="7946839"/>
            <a:ext cx="45915" cy="28098"/>
          </a:xfrm>
          <a:custGeom>
            <a:avLst/>
            <a:gdLst/>
            <a:ahLst/>
            <a:cxnLst/>
            <a:rect l="0" t="0" r="0" b="0"/>
            <a:pathLst>
              <a:path w="72" h="44">
                <a:moveTo>
                  <a:pt x="1" y="42"/>
                </a:moveTo>
                <a:lnTo>
                  <a:pt x="71" y="1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2" name="path 222"/>
          <p:cNvSpPr/>
          <p:nvPr/>
        </p:nvSpPr>
        <p:spPr>
          <a:xfrm>
            <a:off x="7569256" y="8034683"/>
            <a:ext cx="45915" cy="28094"/>
          </a:xfrm>
          <a:custGeom>
            <a:avLst/>
            <a:gdLst/>
            <a:ahLst/>
            <a:cxnLst/>
            <a:rect l="0" t="0" r="0" b="0"/>
            <a:pathLst>
              <a:path w="72" h="44">
                <a:moveTo>
                  <a:pt x="71" y="42"/>
                </a:moveTo>
                <a:lnTo>
                  <a:pt x="1" y="1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4" name="path 224"/>
          <p:cNvSpPr/>
          <p:nvPr/>
        </p:nvSpPr>
        <p:spPr>
          <a:xfrm>
            <a:off x="7619974" y="7946839"/>
            <a:ext cx="45918" cy="28098"/>
          </a:xfrm>
          <a:custGeom>
            <a:avLst/>
            <a:gdLst/>
            <a:ahLst/>
            <a:cxnLst/>
            <a:rect l="0" t="0" r="0" b="0"/>
            <a:pathLst>
              <a:path w="72" h="44">
                <a:moveTo>
                  <a:pt x="1" y="1"/>
                </a:moveTo>
                <a:lnTo>
                  <a:pt x="71" y="4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6" name="path 226"/>
          <p:cNvSpPr/>
          <p:nvPr/>
        </p:nvSpPr>
        <p:spPr>
          <a:xfrm>
            <a:off x="7559337" y="7946573"/>
            <a:ext cx="116473" cy="116470"/>
          </a:xfrm>
          <a:custGeom>
            <a:avLst/>
            <a:gdLst/>
            <a:ahLst/>
            <a:cxnLst/>
            <a:rect l="0" t="0" r="0" b="0"/>
            <a:pathLst>
              <a:path w="183" h="183">
                <a:moveTo>
                  <a:pt x="70" y="129"/>
                </a:moveTo>
                <a:lnTo>
                  <a:pt x="113" y="129"/>
                </a:lnTo>
                <a:moveTo>
                  <a:pt x="120" y="124"/>
                </a:moveTo>
                <a:lnTo>
                  <a:pt x="116" y="124"/>
                </a:lnTo>
                <a:moveTo>
                  <a:pt x="108" y="124"/>
                </a:moveTo>
                <a:lnTo>
                  <a:pt x="67" y="124"/>
                </a:lnTo>
                <a:moveTo>
                  <a:pt x="67" y="55"/>
                </a:moveTo>
                <a:lnTo>
                  <a:pt x="115" y="55"/>
                </a:lnTo>
                <a:moveTo>
                  <a:pt x="11" y="132"/>
                </a:moveTo>
                <a:lnTo>
                  <a:pt x="11" y="51"/>
                </a:lnTo>
                <a:moveTo>
                  <a:pt x="67" y="124"/>
                </a:moveTo>
                <a:lnTo>
                  <a:pt x="67" y="127"/>
                </a:lnTo>
                <a:moveTo>
                  <a:pt x="108" y="124"/>
                </a:moveTo>
                <a:lnTo>
                  <a:pt x="108" y="129"/>
                </a:lnTo>
                <a:moveTo>
                  <a:pt x="116" y="124"/>
                </a:moveTo>
                <a:lnTo>
                  <a:pt x="116" y="127"/>
                </a:lnTo>
                <a:moveTo>
                  <a:pt x="171" y="51"/>
                </a:moveTo>
                <a:lnTo>
                  <a:pt x="171" y="132"/>
                </a:lnTo>
                <a:moveTo>
                  <a:pt x="181" y="91"/>
                </a:moveTo>
                <a:cubicBezTo>
                  <a:pt x="181" y="42"/>
                  <a:pt x="141" y="2"/>
                  <a:pt x="91" y="2"/>
                </a:cubicBezTo>
                <a:cubicBezTo>
                  <a:pt x="42" y="2"/>
                  <a:pt x="2" y="42"/>
                  <a:pt x="2" y="91"/>
                </a:cubicBezTo>
                <a:cubicBezTo>
                  <a:pt x="2" y="141"/>
                  <a:pt x="42" y="181"/>
                  <a:pt x="91" y="181"/>
                </a:cubicBezTo>
                <a:cubicBezTo>
                  <a:pt x="141" y="181"/>
                  <a:pt x="181" y="141"/>
                  <a:pt x="181" y="91"/>
                </a:cubicBezTo>
                <a:lnTo>
                  <a:pt x="181" y="91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8" name="path 228"/>
          <p:cNvSpPr/>
          <p:nvPr/>
        </p:nvSpPr>
        <p:spPr>
          <a:xfrm>
            <a:off x="7304010" y="8258912"/>
            <a:ext cx="280717" cy="15248"/>
          </a:xfrm>
          <a:custGeom>
            <a:avLst/>
            <a:gdLst/>
            <a:ahLst/>
            <a:cxnLst/>
            <a:rect l="0" t="0" r="0" b="0"/>
            <a:pathLst>
              <a:path w="442" h="24">
                <a:moveTo>
                  <a:pt x="10" y="21"/>
                </a:moveTo>
                <a:lnTo>
                  <a:pt x="16" y="21"/>
                </a:lnTo>
                <a:moveTo>
                  <a:pt x="425" y="21"/>
                </a:moveTo>
                <a:lnTo>
                  <a:pt x="431" y="21"/>
                </a:lnTo>
                <a:moveTo>
                  <a:pt x="442" y="18"/>
                </a:moveTo>
                <a:lnTo>
                  <a:pt x="432" y="18"/>
                </a:lnTo>
                <a:moveTo>
                  <a:pt x="424" y="18"/>
                </a:moveTo>
                <a:lnTo>
                  <a:pt x="414" y="18"/>
                </a:lnTo>
                <a:moveTo>
                  <a:pt x="27" y="18"/>
                </a:moveTo>
                <a:lnTo>
                  <a:pt x="17" y="18"/>
                </a:lnTo>
                <a:moveTo>
                  <a:pt x="9" y="18"/>
                </a:moveTo>
                <a:lnTo>
                  <a:pt x="0" y="18"/>
                </a:lnTo>
                <a:moveTo>
                  <a:pt x="0" y="13"/>
                </a:moveTo>
                <a:lnTo>
                  <a:pt x="9" y="13"/>
                </a:lnTo>
                <a:moveTo>
                  <a:pt x="17" y="13"/>
                </a:moveTo>
                <a:lnTo>
                  <a:pt x="27" y="13"/>
                </a:lnTo>
                <a:moveTo>
                  <a:pt x="414" y="13"/>
                </a:moveTo>
                <a:lnTo>
                  <a:pt x="424" y="13"/>
                </a:lnTo>
                <a:moveTo>
                  <a:pt x="432" y="13"/>
                </a:moveTo>
                <a:lnTo>
                  <a:pt x="442" y="13"/>
                </a:lnTo>
                <a:moveTo>
                  <a:pt x="431" y="9"/>
                </a:moveTo>
                <a:lnTo>
                  <a:pt x="425" y="9"/>
                </a:lnTo>
                <a:moveTo>
                  <a:pt x="16" y="9"/>
                </a:moveTo>
                <a:lnTo>
                  <a:pt x="10" y="9"/>
                </a:lnTo>
                <a:moveTo>
                  <a:pt x="10" y="2"/>
                </a:moveTo>
                <a:lnTo>
                  <a:pt x="16" y="2"/>
                </a:lnTo>
                <a:moveTo>
                  <a:pt x="425" y="2"/>
                </a:moveTo>
                <a:lnTo>
                  <a:pt x="431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30" name="path 230"/>
          <p:cNvSpPr/>
          <p:nvPr/>
        </p:nvSpPr>
        <p:spPr>
          <a:xfrm>
            <a:off x="7310990" y="8276163"/>
            <a:ext cx="266757" cy="2742"/>
          </a:xfrm>
          <a:custGeom>
            <a:avLst/>
            <a:gdLst/>
            <a:ahLst/>
            <a:cxnLst/>
            <a:rect l="0" t="0" r="0" b="0"/>
            <a:pathLst>
              <a:path w="420" h="4">
                <a:moveTo>
                  <a:pt x="420" y="2"/>
                </a:moveTo>
                <a:lnTo>
                  <a:pt x="414" y="2"/>
                </a:lnTo>
                <a:moveTo>
                  <a:pt x="5" y="2"/>
                </a:moveTo>
                <a:lnTo>
                  <a:pt x="0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32" name="path 232"/>
          <p:cNvSpPr/>
          <p:nvPr/>
        </p:nvSpPr>
        <p:spPr>
          <a:xfrm>
            <a:off x="7573088" y="8260284"/>
            <a:ext cx="13010" cy="17250"/>
          </a:xfrm>
          <a:custGeom>
            <a:avLst/>
            <a:gdLst/>
            <a:ahLst/>
            <a:cxnLst/>
            <a:rect l="0" t="0" r="0" b="0"/>
            <a:pathLst>
              <a:path w="20" h="27">
                <a:moveTo>
                  <a:pt x="2" y="27"/>
                </a:moveTo>
                <a:lnTo>
                  <a:pt x="2" y="17"/>
                </a:lnTo>
                <a:moveTo>
                  <a:pt x="2" y="9"/>
                </a:moveTo>
                <a:lnTo>
                  <a:pt x="2" y="0"/>
                </a:lnTo>
                <a:moveTo>
                  <a:pt x="7" y="0"/>
                </a:moveTo>
                <a:lnTo>
                  <a:pt x="7" y="9"/>
                </a:lnTo>
                <a:moveTo>
                  <a:pt x="7" y="17"/>
                </a:moveTo>
                <a:lnTo>
                  <a:pt x="7" y="27"/>
                </a:lnTo>
                <a:moveTo>
                  <a:pt x="10" y="16"/>
                </a:moveTo>
                <a:lnTo>
                  <a:pt x="10" y="10"/>
                </a:lnTo>
                <a:moveTo>
                  <a:pt x="18" y="10"/>
                </a:moveTo>
                <a:lnTo>
                  <a:pt x="18" y="16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34" name="path 234"/>
          <p:cNvSpPr/>
          <p:nvPr/>
        </p:nvSpPr>
        <p:spPr>
          <a:xfrm>
            <a:off x="7566105" y="8267258"/>
            <a:ext cx="7484" cy="3292"/>
          </a:xfrm>
          <a:custGeom>
            <a:avLst/>
            <a:gdLst/>
            <a:ahLst/>
            <a:cxnLst/>
            <a:rect l="0" t="0" r="0" b="0"/>
            <a:pathLst>
              <a:path w="11" h="5">
                <a:moveTo>
                  <a:pt x="2" y="5"/>
                </a:moveTo>
                <a:lnTo>
                  <a:pt x="2" y="0"/>
                </a:lnTo>
                <a:moveTo>
                  <a:pt x="9" y="0"/>
                </a:moveTo>
                <a:lnTo>
                  <a:pt x="9" y="5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36" name="path 236"/>
          <p:cNvSpPr/>
          <p:nvPr/>
        </p:nvSpPr>
        <p:spPr>
          <a:xfrm>
            <a:off x="7553652" y="8179716"/>
            <a:ext cx="111642" cy="111642"/>
          </a:xfrm>
          <a:custGeom>
            <a:avLst/>
            <a:gdLst/>
            <a:ahLst/>
            <a:cxnLst/>
            <a:rect l="0" t="0" r="0" b="0"/>
            <a:pathLst>
              <a:path w="175" h="175">
                <a:moveTo>
                  <a:pt x="68" y="140"/>
                </a:moveTo>
                <a:cubicBezTo>
                  <a:pt x="68" y="122"/>
                  <a:pt x="53" y="107"/>
                  <a:pt x="35" y="107"/>
                </a:cubicBezTo>
                <a:cubicBezTo>
                  <a:pt x="17" y="107"/>
                  <a:pt x="2" y="122"/>
                  <a:pt x="2" y="140"/>
                </a:cubicBezTo>
                <a:cubicBezTo>
                  <a:pt x="2" y="158"/>
                  <a:pt x="17" y="173"/>
                  <a:pt x="35" y="173"/>
                </a:cubicBezTo>
                <a:cubicBezTo>
                  <a:pt x="53" y="173"/>
                  <a:pt x="68" y="158"/>
                  <a:pt x="68" y="140"/>
                </a:cubicBezTo>
                <a:moveTo>
                  <a:pt x="64" y="140"/>
                </a:moveTo>
                <a:cubicBezTo>
                  <a:pt x="64" y="124"/>
                  <a:pt x="51" y="111"/>
                  <a:pt x="35" y="111"/>
                </a:cubicBezTo>
                <a:cubicBezTo>
                  <a:pt x="19" y="111"/>
                  <a:pt x="6" y="124"/>
                  <a:pt x="6" y="140"/>
                </a:cubicBezTo>
                <a:cubicBezTo>
                  <a:pt x="6" y="156"/>
                  <a:pt x="19" y="169"/>
                  <a:pt x="35" y="169"/>
                </a:cubicBezTo>
                <a:cubicBezTo>
                  <a:pt x="51" y="169"/>
                  <a:pt x="64" y="156"/>
                  <a:pt x="64" y="140"/>
                </a:cubicBezTo>
                <a:moveTo>
                  <a:pt x="173" y="22"/>
                </a:moveTo>
                <a:cubicBezTo>
                  <a:pt x="173" y="17"/>
                  <a:pt x="171" y="12"/>
                  <a:pt x="167" y="8"/>
                </a:cubicBezTo>
                <a:cubicBezTo>
                  <a:pt x="163" y="4"/>
                  <a:pt x="158" y="2"/>
                  <a:pt x="152" y="2"/>
                </a:cubicBezTo>
                <a:moveTo>
                  <a:pt x="37" y="136"/>
                </a:moveTo>
                <a:cubicBezTo>
                  <a:pt x="37" y="136"/>
                  <a:pt x="38" y="137"/>
                  <a:pt x="38" y="137"/>
                </a:cubicBezTo>
                <a:cubicBezTo>
                  <a:pt x="38" y="137"/>
                  <a:pt x="38" y="137"/>
                  <a:pt x="39" y="137"/>
                </a:cubicBezTo>
                <a:moveTo>
                  <a:pt x="31" y="137"/>
                </a:moveTo>
                <a:cubicBezTo>
                  <a:pt x="31" y="137"/>
                  <a:pt x="32" y="137"/>
                  <a:pt x="32" y="137"/>
                </a:cubicBezTo>
                <a:cubicBezTo>
                  <a:pt x="32" y="137"/>
                  <a:pt x="32" y="136"/>
                  <a:pt x="32" y="136"/>
                </a:cubicBezTo>
                <a:moveTo>
                  <a:pt x="32" y="144"/>
                </a:moveTo>
                <a:cubicBezTo>
                  <a:pt x="32" y="144"/>
                  <a:pt x="32" y="143"/>
                  <a:pt x="32" y="143"/>
                </a:cubicBezTo>
                <a:cubicBezTo>
                  <a:pt x="32" y="143"/>
                  <a:pt x="31" y="143"/>
                  <a:pt x="31" y="143"/>
                </a:cubicBezTo>
                <a:moveTo>
                  <a:pt x="39" y="143"/>
                </a:moveTo>
                <a:cubicBezTo>
                  <a:pt x="38" y="143"/>
                  <a:pt x="38" y="143"/>
                  <a:pt x="38" y="143"/>
                </a:cubicBezTo>
                <a:cubicBezTo>
                  <a:pt x="38" y="143"/>
                  <a:pt x="37" y="144"/>
                  <a:pt x="37" y="144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38" name="path 238"/>
          <p:cNvSpPr/>
          <p:nvPr/>
        </p:nvSpPr>
        <p:spPr>
          <a:xfrm>
            <a:off x="7566253" y="7953488"/>
            <a:ext cx="102642" cy="102640"/>
          </a:xfrm>
          <a:custGeom>
            <a:avLst/>
            <a:gdLst/>
            <a:ahLst/>
            <a:cxnLst/>
            <a:rect l="0" t="0" r="0" b="0"/>
            <a:pathLst>
              <a:path w="161" h="161">
                <a:moveTo>
                  <a:pt x="159" y="80"/>
                </a:moveTo>
                <a:cubicBezTo>
                  <a:pt x="159" y="37"/>
                  <a:pt x="124" y="2"/>
                  <a:pt x="80" y="2"/>
                </a:cubicBezTo>
                <a:cubicBezTo>
                  <a:pt x="37" y="2"/>
                  <a:pt x="2" y="37"/>
                  <a:pt x="2" y="80"/>
                </a:cubicBezTo>
                <a:cubicBezTo>
                  <a:pt x="2" y="124"/>
                  <a:pt x="37" y="159"/>
                  <a:pt x="80" y="159"/>
                </a:cubicBezTo>
                <a:cubicBezTo>
                  <a:pt x="124" y="159"/>
                  <a:pt x="159" y="124"/>
                  <a:pt x="159" y="80"/>
                </a:cubicBezTo>
                <a:lnTo>
                  <a:pt x="159" y="80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40" name="textbox 240"/>
          <p:cNvSpPr/>
          <p:nvPr/>
        </p:nvSpPr>
        <p:spPr>
          <a:xfrm>
            <a:off x="2626052" y="12062291"/>
            <a:ext cx="152400" cy="1244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332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2000"/>
              </a:lnSpc>
              <a:tabLst/>
            </a:pPr>
            <a:r>
              <a:rPr sz="700" kern="0" spc="3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</a:t>
            </a:r>
            <a:r>
              <a:rPr sz="600" kern="0" spc="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kw</a:t>
            </a:r>
            <a:endParaRPr sz="600" dirty="0">
              <a:latin typeface="FangSong"/>
              <a:ea typeface="FangSong"/>
              <a:cs typeface="FangSong"/>
            </a:endParaRPr>
          </a:p>
        </p:txBody>
      </p:sp>
      <p:sp>
        <p:nvSpPr>
          <p:cNvPr id="242" name="path 242"/>
          <p:cNvSpPr/>
          <p:nvPr/>
        </p:nvSpPr>
        <p:spPr>
          <a:xfrm>
            <a:off x="6753391" y="7935990"/>
            <a:ext cx="95879" cy="97108"/>
          </a:xfrm>
          <a:custGeom>
            <a:avLst/>
            <a:gdLst/>
            <a:ahLst/>
            <a:cxnLst/>
            <a:rect l="0" t="0" r="0" b="0"/>
            <a:pathLst>
              <a:path w="150" h="152">
                <a:moveTo>
                  <a:pt x="12" y="37"/>
                </a:moveTo>
                <a:lnTo>
                  <a:pt x="73" y="2"/>
                </a:lnTo>
                <a:moveTo>
                  <a:pt x="138" y="115"/>
                </a:moveTo>
                <a:lnTo>
                  <a:pt x="77" y="150"/>
                </a:lnTo>
                <a:moveTo>
                  <a:pt x="10" y="109"/>
                </a:moveTo>
                <a:lnTo>
                  <a:pt x="10" y="43"/>
                </a:lnTo>
                <a:moveTo>
                  <a:pt x="10" y="41"/>
                </a:moveTo>
                <a:lnTo>
                  <a:pt x="10" y="43"/>
                </a:lnTo>
                <a:moveTo>
                  <a:pt x="10" y="109"/>
                </a:moveTo>
                <a:lnTo>
                  <a:pt x="10" y="111"/>
                </a:lnTo>
                <a:moveTo>
                  <a:pt x="83" y="108"/>
                </a:moveTo>
                <a:lnTo>
                  <a:pt x="86" y="77"/>
                </a:lnTo>
                <a:moveTo>
                  <a:pt x="140" y="111"/>
                </a:moveTo>
                <a:lnTo>
                  <a:pt x="140" y="109"/>
                </a:lnTo>
                <a:moveTo>
                  <a:pt x="140" y="43"/>
                </a:moveTo>
                <a:lnTo>
                  <a:pt x="140" y="41"/>
                </a:lnTo>
                <a:moveTo>
                  <a:pt x="140" y="43"/>
                </a:moveTo>
                <a:lnTo>
                  <a:pt x="140" y="109"/>
                </a:lnTo>
                <a:moveTo>
                  <a:pt x="86" y="77"/>
                </a:moveTo>
                <a:lnTo>
                  <a:pt x="109" y="77"/>
                </a:lnTo>
                <a:moveTo>
                  <a:pt x="73" y="150"/>
                </a:moveTo>
                <a:lnTo>
                  <a:pt x="12" y="115"/>
                </a:lnTo>
                <a:moveTo>
                  <a:pt x="104" y="59"/>
                </a:moveTo>
                <a:lnTo>
                  <a:pt x="46" y="59"/>
                </a:lnTo>
                <a:moveTo>
                  <a:pt x="98" y="51"/>
                </a:moveTo>
                <a:lnTo>
                  <a:pt x="52" y="51"/>
                </a:lnTo>
                <a:moveTo>
                  <a:pt x="83" y="109"/>
                </a:moveTo>
                <a:lnTo>
                  <a:pt x="83" y="108"/>
                </a:lnTo>
                <a:moveTo>
                  <a:pt x="77" y="2"/>
                </a:moveTo>
                <a:lnTo>
                  <a:pt x="138" y="37"/>
                </a:lnTo>
                <a:moveTo>
                  <a:pt x="73" y="150"/>
                </a:moveTo>
                <a:cubicBezTo>
                  <a:pt x="74" y="150"/>
                  <a:pt x="76" y="150"/>
                  <a:pt x="77" y="150"/>
                </a:cubicBezTo>
                <a:moveTo>
                  <a:pt x="10" y="111"/>
                </a:moveTo>
                <a:cubicBezTo>
                  <a:pt x="10" y="113"/>
                  <a:pt x="11" y="114"/>
                  <a:pt x="12" y="115"/>
                </a:cubicBezTo>
                <a:moveTo>
                  <a:pt x="12" y="37"/>
                </a:moveTo>
                <a:cubicBezTo>
                  <a:pt x="11" y="38"/>
                  <a:pt x="10" y="39"/>
                  <a:pt x="10" y="41"/>
                </a:cubicBezTo>
                <a:moveTo>
                  <a:pt x="77" y="2"/>
                </a:moveTo>
                <a:cubicBezTo>
                  <a:pt x="76" y="2"/>
                  <a:pt x="74" y="2"/>
                  <a:pt x="73" y="2"/>
                </a:cubicBezTo>
                <a:moveTo>
                  <a:pt x="140" y="41"/>
                </a:moveTo>
                <a:cubicBezTo>
                  <a:pt x="140" y="39"/>
                  <a:pt x="139" y="38"/>
                  <a:pt x="138" y="37"/>
                </a:cubicBezTo>
                <a:moveTo>
                  <a:pt x="138" y="115"/>
                </a:moveTo>
                <a:cubicBezTo>
                  <a:pt x="139" y="114"/>
                  <a:pt x="140" y="113"/>
                  <a:pt x="140" y="111"/>
                </a:cubicBezTo>
                <a:moveTo>
                  <a:pt x="148" y="76"/>
                </a:moveTo>
                <a:cubicBezTo>
                  <a:pt x="148" y="35"/>
                  <a:pt x="115" y="3"/>
                  <a:pt x="75" y="3"/>
                </a:cubicBezTo>
                <a:cubicBezTo>
                  <a:pt x="34" y="3"/>
                  <a:pt x="2" y="35"/>
                  <a:pt x="2" y="76"/>
                </a:cubicBezTo>
                <a:cubicBezTo>
                  <a:pt x="2" y="116"/>
                  <a:pt x="34" y="149"/>
                  <a:pt x="75" y="149"/>
                </a:cubicBezTo>
                <a:cubicBezTo>
                  <a:pt x="115" y="149"/>
                  <a:pt x="148" y="116"/>
                  <a:pt x="148" y="76"/>
                </a:cubicBezTo>
                <a:lnTo>
                  <a:pt x="148" y="76"/>
                </a:lnTo>
                <a:close/>
                <a:moveTo>
                  <a:pt x="140" y="76"/>
                </a:moveTo>
                <a:cubicBezTo>
                  <a:pt x="140" y="40"/>
                  <a:pt x="111" y="11"/>
                  <a:pt x="75" y="11"/>
                </a:cubicBezTo>
                <a:cubicBezTo>
                  <a:pt x="39" y="11"/>
                  <a:pt x="10" y="40"/>
                  <a:pt x="10" y="76"/>
                </a:cubicBezTo>
                <a:cubicBezTo>
                  <a:pt x="10" y="112"/>
                  <a:pt x="39" y="141"/>
                  <a:pt x="75" y="141"/>
                </a:cubicBezTo>
                <a:cubicBezTo>
                  <a:pt x="111" y="141"/>
                  <a:pt x="140" y="112"/>
                  <a:pt x="140" y="76"/>
                </a:cubicBezTo>
                <a:lnTo>
                  <a:pt x="140" y="76"/>
                </a:lnTo>
                <a:close/>
                <a:moveTo>
                  <a:pt x="109" y="76"/>
                </a:moveTo>
                <a:cubicBezTo>
                  <a:pt x="109" y="57"/>
                  <a:pt x="94" y="42"/>
                  <a:pt x="75" y="42"/>
                </a:cubicBezTo>
                <a:cubicBezTo>
                  <a:pt x="56" y="42"/>
                  <a:pt x="41" y="57"/>
                  <a:pt x="41" y="76"/>
                </a:cubicBezTo>
                <a:cubicBezTo>
                  <a:pt x="41" y="95"/>
                  <a:pt x="56" y="110"/>
                  <a:pt x="75" y="110"/>
                </a:cubicBezTo>
                <a:cubicBezTo>
                  <a:pt x="94" y="110"/>
                  <a:pt x="109" y="95"/>
                  <a:pt x="109" y="76"/>
                </a:cubicBezTo>
                <a:lnTo>
                  <a:pt x="109" y="76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244" name="picture 244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 rot="21600000">
            <a:off x="3604003" y="11538836"/>
            <a:ext cx="119597" cy="76672"/>
          </a:xfrm>
          <a:prstGeom prst="rect">
            <a:avLst/>
          </a:prstGeom>
        </p:spPr>
      </p:pic>
      <p:sp>
        <p:nvSpPr>
          <p:cNvPr id="246" name="path 246"/>
          <p:cNvSpPr/>
          <p:nvPr/>
        </p:nvSpPr>
        <p:spPr>
          <a:xfrm>
            <a:off x="7302639" y="8260284"/>
            <a:ext cx="13017" cy="17250"/>
          </a:xfrm>
          <a:custGeom>
            <a:avLst/>
            <a:gdLst/>
            <a:ahLst/>
            <a:cxnLst/>
            <a:rect l="0" t="0" r="0" b="0"/>
            <a:pathLst>
              <a:path w="20" h="27">
                <a:moveTo>
                  <a:pt x="2" y="16"/>
                </a:moveTo>
                <a:lnTo>
                  <a:pt x="2" y="10"/>
                </a:lnTo>
                <a:moveTo>
                  <a:pt x="9" y="10"/>
                </a:moveTo>
                <a:lnTo>
                  <a:pt x="9" y="16"/>
                </a:lnTo>
                <a:moveTo>
                  <a:pt x="13" y="27"/>
                </a:moveTo>
                <a:lnTo>
                  <a:pt x="13" y="17"/>
                </a:lnTo>
                <a:moveTo>
                  <a:pt x="13" y="9"/>
                </a:moveTo>
                <a:lnTo>
                  <a:pt x="13" y="0"/>
                </a:lnTo>
                <a:moveTo>
                  <a:pt x="18" y="0"/>
                </a:moveTo>
                <a:lnTo>
                  <a:pt x="18" y="9"/>
                </a:lnTo>
                <a:moveTo>
                  <a:pt x="18" y="17"/>
                </a:moveTo>
                <a:lnTo>
                  <a:pt x="18" y="27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48" name="path 248"/>
          <p:cNvSpPr/>
          <p:nvPr/>
        </p:nvSpPr>
        <p:spPr>
          <a:xfrm>
            <a:off x="7315149" y="8267258"/>
            <a:ext cx="7488" cy="3292"/>
          </a:xfrm>
          <a:custGeom>
            <a:avLst/>
            <a:gdLst/>
            <a:ahLst/>
            <a:cxnLst/>
            <a:rect l="0" t="0" r="0" b="0"/>
            <a:pathLst>
              <a:path w="11" h="5">
                <a:moveTo>
                  <a:pt x="2" y="5"/>
                </a:moveTo>
                <a:lnTo>
                  <a:pt x="2" y="0"/>
                </a:lnTo>
                <a:moveTo>
                  <a:pt x="9" y="0"/>
                </a:moveTo>
                <a:lnTo>
                  <a:pt x="9" y="5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50" name="path 250"/>
          <p:cNvSpPr/>
          <p:nvPr/>
        </p:nvSpPr>
        <p:spPr>
          <a:xfrm>
            <a:off x="7290187" y="8246459"/>
            <a:ext cx="44899" cy="44899"/>
          </a:xfrm>
          <a:custGeom>
            <a:avLst/>
            <a:gdLst/>
            <a:ahLst/>
            <a:cxnLst/>
            <a:rect l="0" t="0" r="0" b="0"/>
            <a:pathLst>
              <a:path w="70" h="70">
                <a:moveTo>
                  <a:pt x="68" y="35"/>
                </a:moveTo>
                <a:cubicBezTo>
                  <a:pt x="68" y="17"/>
                  <a:pt x="53" y="2"/>
                  <a:pt x="35" y="2"/>
                </a:cubicBezTo>
                <a:cubicBezTo>
                  <a:pt x="17" y="2"/>
                  <a:pt x="2" y="17"/>
                  <a:pt x="2" y="35"/>
                </a:cubicBezTo>
                <a:cubicBezTo>
                  <a:pt x="2" y="53"/>
                  <a:pt x="17" y="68"/>
                  <a:pt x="35" y="68"/>
                </a:cubicBezTo>
                <a:cubicBezTo>
                  <a:pt x="53" y="68"/>
                  <a:pt x="68" y="53"/>
                  <a:pt x="68" y="35"/>
                </a:cubicBezTo>
                <a:moveTo>
                  <a:pt x="64" y="35"/>
                </a:moveTo>
                <a:cubicBezTo>
                  <a:pt x="64" y="19"/>
                  <a:pt x="51" y="6"/>
                  <a:pt x="35" y="6"/>
                </a:cubicBezTo>
                <a:cubicBezTo>
                  <a:pt x="19" y="6"/>
                  <a:pt x="6" y="19"/>
                  <a:pt x="6" y="35"/>
                </a:cubicBezTo>
                <a:cubicBezTo>
                  <a:pt x="6" y="51"/>
                  <a:pt x="19" y="64"/>
                  <a:pt x="35" y="64"/>
                </a:cubicBezTo>
                <a:cubicBezTo>
                  <a:pt x="51" y="64"/>
                  <a:pt x="64" y="51"/>
                  <a:pt x="64" y="3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52" name="path 252"/>
          <p:cNvSpPr/>
          <p:nvPr/>
        </p:nvSpPr>
        <p:spPr>
          <a:xfrm>
            <a:off x="7223444" y="8179716"/>
            <a:ext cx="93093" cy="93089"/>
          </a:xfrm>
          <a:custGeom>
            <a:avLst/>
            <a:gdLst/>
            <a:ahLst/>
            <a:cxnLst/>
            <a:rect l="0" t="0" r="0" b="0"/>
            <a:pathLst>
              <a:path w="146" h="146">
                <a:moveTo>
                  <a:pt x="22" y="2"/>
                </a:moveTo>
                <a:cubicBezTo>
                  <a:pt x="17" y="2"/>
                  <a:pt x="12" y="4"/>
                  <a:pt x="8" y="8"/>
                </a:cubicBezTo>
                <a:cubicBezTo>
                  <a:pt x="4" y="12"/>
                  <a:pt x="2" y="17"/>
                  <a:pt x="2" y="22"/>
                </a:cubicBezTo>
                <a:moveTo>
                  <a:pt x="143" y="136"/>
                </a:moveTo>
                <a:cubicBezTo>
                  <a:pt x="143" y="136"/>
                  <a:pt x="143" y="137"/>
                  <a:pt x="143" y="137"/>
                </a:cubicBezTo>
                <a:cubicBezTo>
                  <a:pt x="143" y="137"/>
                  <a:pt x="144" y="137"/>
                  <a:pt x="144" y="137"/>
                </a:cubicBezTo>
                <a:moveTo>
                  <a:pt x="136" y="137"/>
                </a:moveTo>
                <a:cubicBezTo>
                  <a:pt x="136" y="137"/>
                  <a:pt x="137" y="137"/>
                  <a:pt x="137" y="137"/>
                </a:cubicBezTo>
                <a:cubicBezTo>
                  <a:pt x="137" y="137"/>
                  <a:pt x="137" y="136"/>
                  <a:pt x="137" y="136"/>
                </a:cubicBezTo>
                <a:moveTo>
                  <a:pt x="137" y="144"/>
                </a:moveTo>
                <a:cubicBezTo>
                  <a:pt x="137" y="144"/>
                  <a:pt x="137" y="143"/>
                  <a:pt x="137" y="143"/>
                </a:cubicBezTo>
                <a:cubicBezTo>
                  <a:pt x="137" y="143"/>
                  <a:pt x="136" y="143"/>
                  <a:pt x="136" y="143"/>
                </a:cubicBezTo>
                <a:moveTo>
                  <a:pt x="144" y="143"/>
                </a:moveTo>
                <a:cubicBezTo>
                  <a:pt x="144" y="143"/>
                  <a:pt x="143" y="143"/>
                  <a:pt x="143" y="143"/>
                </a:cubicBezTo>
                <a:cubicBezTo>
                  <a:pt x="143" y="143"/>
                  <a:pt x="143" y="144"/>
                  <a:pt x="143" y="144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54" name="textbox 254"/>
          <p:cNvSpPr/>
          <p:nvPr/>
        </p:nvSpPr>
        <p:spPr>
          <a:xfrm>
            <a:off x="3918222" y="10656348"/>
            <a:ext cx="158114" cy="1123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72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1000"/>
              </a:lnSpc>
              <a:tabLst/>
            </a:pPr>
            <a:r>
              <a:rPr sz="700" kern="0" spc="-10" dirty="0">
                <a:solidFill>
                  <a:srgbClr val="090103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Thu</a:t>
            </a:r>
            <a:endParaRPr sz="700" dirty="0">
              <a:latin typeface="SimSun"/>
              <a:ea typeface="SimSun"/>
              <a:cs typeface="SimSun"/>
            </a:endParaRPr>
          </a:p>
        </p:txBody>
      </p:sp>
      <p:sp>
        <p:nvSpPr>
          <p:cNvPr id="256" name="path 256"/>
          <p:cNvSpPr/>
          <p:nvPr/>
        </p:nvSpPr>
        <p:spPr>
          <a:xfrm>
            <a:off x="6378465" y="7997887"/>
            <a:ext cx="82573" cy="83632"/>
          </a:xfrm>
          <a:custGeom>
            <a:avLst/>
            <a:gdLst/>
            <a:ahLst/>
            <a:cxnLst/>
            <a:rect l="0" t="0" r="0" b="0"/>
            <a:pathLst>
              <a:path w="130" h="131">
                <a:moveTo>
                  <a:pt x="10" y="32"/>
                </a:moveTo>
                <a:lnTo>
                  <a:pt x="63" y="2"/>
                </a:lnTo>
                <a:moveTo>
                  <a:pt x="8" y="94"/>
                </a:moveTo>
                <a:lnTo>
                  <a:pt x="8" y="37"/>
                </a:lnTo>
                <a:moveTo>
                  <a:pt x="9" y="35"/>
                </a:moveTo>
                <a:lnTo>
                  <a:pt x="9" y="37"/>
                </a:lnTo>
                <a:moveTo>
                  <a:pt x="9" y="94"/>
                </a:moveTo>
                <a:lnTo>
                  <a:pt x="9" y="96"/>
                </a:lnTo>
                <a:moveTo>
                  <a:pt x="119" y="99"/>
                </a:moveTo>
                <a:lnTo>
                  <a:pt x="66" y="129"/>
                </a:lnTo>
                <a:moveTo>
                  <a:pt x="121" y="96"/>
                </a:moveTo>
                <a:lnTo>
                  <a:pt x="121" y="94"/>
                </a:lnTo>
                <a:moveTo>
                  <a:pt x="121" y="37"/>
                </a:moveTo>
                <a:lnTo>
                  <a:pt x="121" y="35"/>
                </a:lnTo>
                <a:moveTo>
                  <a:pt x="121" y="37"/>
                </a:moveTo>
                <a:lnTo>
                  <a:pt x="121" y="94"/>
                </a:lnTo>
                <a:moveTo>
                  <a:pt x="63" y="129"/>
                </a:moveTo>
                <a:lnTo>
                  <a:pt x="10" y="99"/>
                </a:lnTo>
                <a:moveTo>
                  <a:pt x="66" y="2"/>
                </a:moveTo>
                <a:lnTo>
                  <a:pt x="119" y="32"/>
                </a:lnTo>
                <a:moveTo>
                  <a:pt x="74" y="38"/>
                </a:moveTo>
                <a:lnTo>
                  <a:pt x="55" y="38"/>
                </a:lnTo>
                <a:moveTo>
                  <a:pt x="63" y="129"/>
                </a:moveTo>
                <a:cubicBezTo>
                  <a:pt x="64" y="129"/>
                  <a:pt x="65" y="129"/>
                  <a:pt x="66" y="129"/>
                </a:cubicBezTo>
                <a:moveTo>
                  <a:pt x="9" y="96"/>
                </a:moveTo>
                <a:cubicBezTo>
                  <a:pt x="9" y="97"/>
                  <a:pt x="10" y="98"/>
                  <a:pt x="10" y="99"/>
                </a:cubicBezTo>
                <a:moveTo>
                  <a:pt x="10" y="32"/>
                </a:moveTo>
                <a:cubicBezTo>
                  <a:pt x="10" y="33"/>
                  <a:pt x="9" y="34"/>
                  <a:pt x="9" y="35"/>
                </a:cubicBezTo>
                <a:moveTo>
                  <a:pt x="66" y="2"/>
                </a:moveTo>
                <a:cubicBezTo>
                  <a:pt x="65" y="2"/>
                  <a:pt x="64" y="2"/>
                  <a:pt x="63" y="2"/>
                </a:cubicBezTo>
                <a:moveTo>
                  <a:pt x="121" y="35"/>
                </a:moveTo>
                <a:cubicBezTo>
                  <a:pt x="120" y="34"/>
                  <a:pt x="119" y="33"/>
                  <a:pt x="119" y="32"/>
                </a:cubicBezTo>
                <a:moveTo>
                  <a:pt x="119" y="99"/>
                </a:moveTo>
                <a:cubicBezTo>
                  <a:pt x="119" y="98"/>
                  <a:pt x="120" y="97"/>
                  <a:pt x="121" y="96"/>
                </a:cubicBezTo>
                <a:moveTo>
                  <a:pt x="127" y="65"/>
                </a:moveTo>
                <a:cubicBezTo>
                  <a:pt x="127" y="31"/>
                  <a:pt x="99" y="2"/>
                  <a:pt x="65" y="2"/>
                </a:cubicBezTo>
                <a:cubicBezTo>
                  <a:pt x="30" y="2"/>
                  <a:pt x="2" y="31"/>
                  <a:pt x="2" y="65"/>
                </a:cubicBezTo>
                <a:cubicBezTo>
                  <a:pt x="2" y="100"/>
                  <a:pt x="30" y="128"/>
                  <a:pt x="65" y="128"/>
                </a:cubicBezTo>
                <a:cubicBezTo>
                  <a:pt x="99" y="128"/>
                  <a:pt x="127" y="100"/>
                  <a:pt x="127" y="65"/>
                </a:cubicBezTo>
                <a:moveTo>
                  <a:pt x="120" y="65"/>
                </a:moveTo>
                <a:cubicBezTo>
                  <a:pt x="120" y="35"/>
                  <a:pt x="95" y="10"/>
                  <a:pt x="65" y="10"/>
                </a:cubicBezTo>
                <a:cubicBezTo>
                  <a:pt x="34" y="10"/>
                  <a:pt x="9" y="35"/>
                  <a:pt x="9" y="65"/>
                </a:cubicBezTo>
                <a:cubicBezTo>
                  <a:pt x="9" y="96"/>
                  <a:pt x="34" y="121"/>
                  <a:pt x="65" y="121"/>
                </a:cubicBezTo>
                <a:cubicBezTo>
                  <a:pt x="95" y="121"/>
                  <a:pt x="120" y="96"/>
                  <a:pt x="120" y="65"/>
                </a:cubicBezTo>
                <a:moveTo>
                  <a:pt x="94" y="65"/>
                </a:moveTo>
                <a:cubicBezTo>
                  <a:pt x="94" y="49"/>
                  <a:pt x="81" y="36"/>
                  <a:pt x="65" y="36"/>
                </a:cubicBezTo>
                <a:cubicBezTo>
                  <a:pt x="48" y="36"/>
                  <a:pt x="35" y="49"/>
                  <a:pt x="35" y="65"/>
                </a:cubicBezTo>
                <a:cubicBezTo>
                  <a:pt x="35" y="81"/>
                  <a:pt x="48" y="94"/>
                  <a:pt x="65" y="94"/>
                </a:cubicBezTo>
                <a:cubicBezTo>
                  <a:pt x="81" y="94"/>
                  <a:pt x="94" y="81"/>
                  <a:pt x="94" y="6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58" name="path 258"/>
          <p:cNvSpPr/>
          <p:nvPr/>
        </p:nvSpPr>
        <p:spPr>
          <a:xfrm>
            <a:off x="6420180" y="8179482"/>
            <a:ext cx="34711" cy="21622"/>
          </a:xfrm>
          <a:custGeom>
            <a:avLst/>
            <a:gdLst/>
            <a:ahLst/>
            <a:cxnLst/>
            <a:rect l="0" t="0" r="0" b="0"/>
            <a:pathLst>
              <a:path w="54" h="34">
                <a:moveTo>
                  <a:pt x="53" y="1"/>
                </a:moveTo>
                <a:lnTo>
                  <a:pt x="1" y="3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60" name="path 260"/>
          <p:cNvSpPr/>
          <p:nvPr/>
        </p:nvSpPr>
        <p:spPr>
          <a:xfrm>
            <a:off x="6420180" y="8117876"/>
            <a:ext cx="34711" cy="21620"/>
          </a:xfrm>
          <a:custGeom>
            <a:avLst/>
            <a:gdLst/>
            <a:ahLst/>
            <a:cxnLst/>
            <a:rect l="0" t="0" r="0" b="0"/>
            <a:pathLst>
              <a:path w="54" h="34">
                <a:moveTo>
                  <a:pt x="1" y="1"/>
                </a:moveTo>
                <a:lnTo>
                  <a:pt x="53" y="3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62" name="path 262"/>
          <p:cNvSpPr/>
          <p:nvPr/>
        </p:nvSpPr>
        <p:spPr>
          <a:xfrm>
            <a:off x="6378465" y="8117675"/>
            <a:ext cx="82573" cy="83629"/>
          </a:xfrm>
          <a:custGeom>
            <a:avLst/>
            <a:gdLst/>
            <a:ahLst/>
            <a:cxnLst/>
            <a:rect l="0" t="0" r="0" b="0"/>
            <a:pathLst>
              <a:path w="130" h="131">
                <a:moveTo>
                  <a:pt x="8" y="94"/>
                </a:moveTo>
                <a:lnTo>
                  <a:pt x="8" y="37"/>
                </a:lnTo>
                <a:moveTo>
                  <a:pt x="9" y="35"/>
                </a:moveTo>
                <a:lnTo>
                  <a:pt x="9" y="37"/>
                </a:lnTo>
                <a:moveTo>
                  <a:pt x="9" y="94"/>
                </a:moveTo>
                <a:lnTo>
                  <a:pt x="9" y="96"/>
                </a:lnTo>
                <a:moveTo>
                  <a:pt x="10" y="32"/>
                </a:moveTo>
                <a:lnTo>
                  <a:pt x="63" y="2"/>
                </a:lnTo>
                <a:moveTo>
                  <a:pt x="121" y="96"/>
                </a:moveTo>
                <a:lnTo>
                  <a:pt x="121" y="94"/>
                </a:lnTo>
                <a:moveTo>
                  <a:pt x="121" y="37"/>
                </a:moveTo>
                <a:lnTo>
                  <a:pt x="121" y="35"/>
                </a:lnTo>
                <a:moveTo>
                  <a:pt x="121" y="37"/>
                </a:moveTo>
                <a:lnTo>
                  <a:pt x="121" y="94"/>
                </a:lnTo>
                <a:moveTo>
                  <a:pt x="63" y="129"/>
                </a:moveTo>
                <a:lnTo>
                  <a:pt x="10" y="99"/>
                </a:lnTo>
                <a:moveTo>
                  <a:pt x="93" y="65"/>
                </a:moveTo>
                <a:lnTo>
                  <a:pt x="36" y="65"/>
                </a:lnTo>
                <a:moveTo>
                  <a:pt x="37" y="57"/>
                </a:moveTo>
                <a:lnTo>
                  <a:pt x="92" y="57"/>
                </a:lnTo>
                <a:moveTo>
                  <a:pt x="63" y="129"/>
                </a:moveTo>
                <a:cubicBezTo>
                  <a:pt x="64" y="129"/>
                  <a:pt x="65" y="129"/>
                  <a:pt x="66" y="129"/>
                </a:cubicBezTo>
                <a:moveTo>
                  <a:pt x="9" y="96"/>
                </a:moveTo>
                <a:cubicBezTo>
                  <a:pt x="9" y="97"/>
                  <a:pt x="10" y="98"/>
                  <a:pt x="10" y="99"/>
                </a:cubicBezTo>
                <a:moveTo>
                  <a:pt x="10" y="32"/>
                </a:moveTo>
                <a:cubicBezTo>
                  <a:pt x="10" y="33"/>
                  <a:pt x="9" y="34"/>
                  <a:pt x="9" y="35"/>
                </a:cubicBezTo>
                <a:moveTo>
                  <a:pt x="66" y="2"/>
                </a:moveTo>
                <a:cubicBezTo>
                  <a:pt x="65" y="2"/>
                  <a:pt x="64" y="2"/>
                  <a:pt x="63" y="2"/>
                </a:cubicBezTo>
                <a:moveTo>
                  <a:pt x="121" y="35"/>
                </a:moveTo>
                <a:cubicBezTo>
                  <a:pt x="120" y="34"/>
                  <a:pt x="119" y="33"/>
                  <a:pt x="119" y="32"/>
                </a:cubicBezTo>
                <a:moveTo>
                  <a:pt x="119" y="99"/>
                </a:moveTo>
                <a:cubicBezTo>
                  <a:pt x="119" y="98"/>
                  <a:pt x="120" y="97"/>
                  <a:pt x="121" y="96"/>
                </a:cubicBezTo>
                <a:moveTo>
                  <a:pt x="127" y="65"/>
                </a:moveTo>
                <a:cubicBezTo>
                  <a:pt x="127" y="31"/>
                  <a:pt x="99" y="2"/>
                  <a:pt x="65" y="2"/>
                </a:cubicBezTo>
                <a:cubicBezTo>
                  <a:pt x="30" y="2"/>
                  <a:pt x="2" y="31"/>
                  <a:pt x="2" y="65"/>
                </a:cubicBezTo>
                <a:cubicBezTo>
                  <a:pt x="2" y="100"/>
                  <a:pt x="30" y="128"/>
                  <a:pt x="65" y="128"/>
                </a:cubicBezTo>
                <a:cubicBezTo>
                  <a:pt x="99" y="128"/>
                  <a:pt x="127" y="100"/>
                  <a:pt x="127" y="65"/>
                </a:cubicBezTo>
                <a:moveTo>
                  <a:pt x="120" y="65"/>
                </a:moveTo>
                <a:cubicBezTo>
                  <a:pt x="120" y="35"/>
                  <a:pt x="95" y="10"/>
                  <a:pt x="65" y="10"/>
                </a:cubicBezTo>
                <a:cubicBezTo>
                  <a:pt x="34" y="10"/>
                  <a:pt x="9" y="35"/>
                  <a:pt x="9" y="65"/>
                </a:cubicBezTo>
                <a:cubicBezTo>
                  <a:pt x="9" y="96"/>
                  <a:pt x="34" y="121"/>
                  <a:pt x="65" y="121"/>
                </a:cubicBezTo>
                <a:cubicBezTo>
                  <a:pt x="95" y="121"/>
                  <a:pt x="120" y="96"/>
                  <a:pt x="120" y="65"/>
                </a:cubicBezTo>
                <a:moveTo>
                  <a:pt x="94" y="65"/>
                </a:moveTo>
                <a:cubicBezTo>
                  <a:pt x="94" y="49"/>
                  <a:pt x="81" y="36"/>
                  <a:pt x="65" y="36"/>
                </a:cubicBezTo>
                <a:cubicBezTo>
                  <a:pt x="48" y="36"/>
                  <a:pt x="35" y="49"/>
                  <a:pt x="35" y="65"/>
                </a:cubicBezTo>
                <a:cubicBezTo>
                  <a:pt x="35" y="81"/>
                  <a:pt x="48" y="94"/>
                  <a:pt x="65" y="94"/>
                </a:cubicBezTo>
                <a:cubicBezTo>
                  <a:pt x="81" y="94"/>
                  <a:pt x="94" y="81"/>
                  <a:pt x="94" y="6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64" name="path 264"/>
          <p:cNvSpPr/>
          <p:nvPr/>
        </p:nvSpPr>
        <p:spPr>
          <a:xfrm>
            <a:off x="6516515" y="7997887"/>
            <a:ext cx="82568" cy="83632"/>
          </a:xfrm>
          <a:custGeom>
            <a:avLst/>
            <a:gdLst/>
            <a:ahLst/>
            <a:cxnLst/>
            <a:rect l="0" t="0" r="0" b="0"/>
            <a:pathLst>
              <a:path w="130" h="131">
                <a:moveTo>
                  <a:pt x="10" y="32"/>
                </a:moveTo>
                <a:lnTo>
                  <a:pt x="63" y="2"/>
                </a:lnTo>
                <a:moveTo>
                  <a:pt x="119" y="99"/>
                </a:moveTo>
                <a:lnTo>
                  <a:pt x="66" y="129"/>
                </a:lnTo>
                <a:moveTo>
                  <a:pt x="8" y="94"/>
                </a:moveTo>
                <a:lnTo>
                  <a:pt x="8" y="37"/>
                </a:lnTo>
                <a:moveTo>
                  <a:pt x="9" y="35"/>
                </a:moveTo>
                <a:lnTo>
                  <a:pt x="9" y="37"/>
                </a:lnTo>
                <a:moveTo>
                  <a:pt x="9" y="94"/>
                </a:moveTo>
                <a:lnTo>
                  <a:pt x="9" y="96"/>
                </a:lnTo>
                <a:moveTo>
                  <a:pt x="121" y="96"/>
                </a:moveTo>
                <a:lnTo>
                  <a:pt x="121" y="94"/>
                </a:lnTo>
                <a:moveTo>
                  <a:pt x="121" y="37"/>
                </a:moveTo>
                <a:lnTo>
                  <a:pt x="121" y="35"/>
                </a:lnTo>
                <a:moveTo>
                  <a:pt x="121" y="37"/>
                </a:moveTo>
                <a:lnTo>
                  <a:pt x="121" y="94"/>
                </a:lnTo>
                <a:moveTo>
                  <a:pt x="63" y="129"/>
                </a:moveTo>
                <a:lnTo>
                  <a:pt x="10" y="99"/>
                </a:lnTo>
                <a:moveTo>
                  <a:pt x="66" y="2"/>
                </a:moveTo>
                <a:lnTo>
                  <a:pt x="119" y="32"/>
                </a:lnTo>
                <a:moveTo>
                  <a:pt x="63" y="129"/>
                </a:moveTo>
                <a:cubicBezTo>
                  <a:pt x="64" y="129"/>
                  <a:pt x="65" y="129"/>
                  <a:pt x="66" y="129"/>
                </a:cubicBezTo>
                <a:moveTo>
                  <a:pt x="9" y="96"/>
                </a:moveTo>
                <a:cubicBezTo>
                  <a:pt x="9" y="97"/>
                  <a:pt x="10" y="98"/>
                  <a:pt x="10" y="99"/>
                </a:cubicBezTo>
                <a:moveTo>
                  <a:pt x="10" y="32"/>
                </a:moveTo>
                <a:cubicBezTo>
                  <a:pt x="10" y="33"/>
                  <a:pt x="9" y="34"/>
                  <a:pt x="9" y="35"/>
                </a:cubicBezTo>
                <a:moveTo>
                  <a:pt x="66" y="2"/>
                </a:moveTo>
                <a:cubicBezTo>
                  <a:pt x="65" y="2"/>
                  <a:pt x="64" y="2"/>
                  <a:pt x="63" y="2"/>
                </a:cubicBezTo>
                <a:moveTo>
                  <a:pt x="121" y="35"/>
                </a:moveTo>
                <a:cubicBezTo>
                  <a:pt x="120" y="34"/>
                  <a:pt x="119" y="33"/>
                  <a:pt x="119" y="32"/>
                </a:cubicBezTo>
                <a:moveTo>
                  <a:pt x="119" y="99"/>
                </a:moveTo>
                <a:cubicBezTo>
                  <a:pt x="119" y="98"/>
                  <a:pt x="120" y="97"/>
                  <a:pt x="121" y="96"/>
                </a:cubicBezTo>
                <a:moveTo>
                  <a:pt x="127" y="65"/>
                </a:moveTo>
                <a:cubicBezTo>
                  <a:pt x="127" y="31"/>
                  <a:pt x="99" y="2"/>
                  <a:pt x="65" y="2"/>
                </a:cubicBezTo>
                <a:cubicBezTo>
                  <a:pt x="30" y="2"/>
                  <a:pt x="2" y="31"/>
                  <a:pt x="2" y="65"/>
                </a:cubicBezTo>
                <a:cubicBezTo>
                  <a:pt x="2" y="100"/>
                  <a:pt x="30" y="128"/>
                  <a:pt x="65" y="128"/>
                </a:cubicBezTo>
                <a:cubicBezTo>
                  <a:pt x="99" y="128"/>
                  <a:pt x="127" y="100"/>
                  <a:pt x="127" y="65"/>
                </a:cubicBezTo>
                <a:moveTo>
                  <a:pt x="120" y="65"/>
                </a:moveTo>
                <a:cubicBezTo>
                  <a:pt x="120" y="35"/>
                  <a:pt x="95" y="10"/>
                  <a:pt x="65" y="10"/>
                </a:cubicBezTo>
                <a:cubicBezTo>
                  <a:pt x="34" y="10"/>
                  <a:pt x="9" y="35"/>
                  <a:pt x="9" y="65"/>
                </a:cubicBezTo>
                <a:cubicBezTo>
                  <a:pt x="9" y="96"/>
                  <a:pt x="34" y="121"/>
                  <a:pt x="65" y="121"/>
                </a:cubicBezTo>
                <a:cubicBezTo>
                  <a:pt x="95" y="121"/>
                  <a:pt x="120" y="96"/>
                  <a:pt x="120" y="65"/>
                </a:cubicBezTo>
                <a:moveTo>
                  <a:pt x="94" y="65"/>
                </a:moveTo>
                <a:cubicBezTo>
                  <a:pt x="94" y="49"/>
                  <a:pt x="81" y="36"/>
                  <a:pt x="65" y="36"/>
                </a:cubicBezTo>
                <a:cubicBezTo>
                  <a:pt x="48" y="36"/>
                  <a:pt x="35" y="49"/>
                  <a:pt x="35" y="65"/>
                </a:cubicBezTo>
                <a:cubicBezTo>
                  <a:pt x="35" y="81"/>
                  <a:pt x="48" y="94"/>
                  <a:pt x="65" y="94"/>
                </a:cubicBezTo>
                <a:cubicBezTo>
                  <a:pt x="81" y="94"/>
                  <a:pt x="94" y="81"/>
                  <a:pt x="94" y="6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66" name="path 266"/>
          <p:cNvSpPr/>
          <p:nvPr/>
        </p:nvSpPr>
        <p:spPr>
          <a:xfrm>
            <a:off x="6516515" y="8117675"/>
            <a:ext cx="82568" cy="83629"/>
          </a:xfrm>
          <a:custGeom>
            <a:avLst/>
            <a:gdLst/>
            <a:ahLst/>
            <a:cxnLst/>
            <a:rect l="0" t="0" r="0" b="0"/>
            <a:pathLst>
              <a:path w="130" h="131">
                <a:moveTo>
                  <a:pt x="8" y="94"/>
                </a:moveTo>
                <a:lnTo>
                  <a:pt x="8" y="37"/>
                </a:lnTo>
                <a:moveTo>
                  <a:pt x="9" y="35"/>
                </a:moveTo>
                <a:lnTo>
                  <a:pt x="9" y="37"/>
                </a:lnTo>
                <a:moveTo>
                  <a:pt x="9" y="94"/>
                </a:moveTo>
                <a:lnTo>
                  <a:pt x="9" y="96"/>
                </a:lnTo>
                <a:moveTo>
                  <a:pt x="10" y="32"/>
                </a:moveTo>
                <a:lnTo>
                  <a:pt x="63" y="2"/>
                </a:lnTo>
                <a:moveTo>
                  <a:pt x="82" y="42"/>
                </a:moveTo>
                <a:lnTo>
                  <a:pt x="82" y="89"/>
                </a:lnTo>
                <a:moveTo>
                  <a:pt x="90" y="52"/>
                </a:moveTo>
                <a:lnTo>
                  <a:pt x="90" y="79"/>
                </a:lnTo>
                <a:moveTo>
                  <a:pt x="119" y="99"/>
                </a:moveTo>
                <a:lnTo>
                  <a:pt x="66" y="129"/>
                </a:lnTo>
                <a:moveTo>
                  <a:pt x="63" y="129"/>
                </a:moveTo>
                <a:lnTo>
                  <a:pt x="10" y="99"/>
                </a:lnTo>
                <a:moveTo>
                  <a:pt x="121" y="96"/>
                </a:moveTo>
                <a:lnTo>
                  <a:pt x="121" y="94"/>
                </a:lnTo>
                <a:moveTo>
                  <a:pt x="121" y="37"/>
                </a:moveTo>
                <a:lnTo>
                  <a:pt x="121" y="35"/>
                </a:lnTo>
                <a:moveTo>
                  <a:pt x="121" y="37"/>
                </a:moveTo>
                <a:lnTo>
                  <a:pt x="121" y="94"/>
                </a:lnTo>
                <a:moveTo>
                  <a:pt x="82" y="65"/>
                </a:moveTo>
                <a:lnTo>
                  <a:pt x="36" y="65"/>
                </a:lnTo>
                <a:moveTo>
                  <a:pt x="66" y="2"/>
                </a:moveTo>
                <a:lnTo>
                  <a:pt x="119" y="32"/>
                </a:lnTo>
                <a:moveTo>
                  <a:pt x="63" y="129"/>
                </a:moveTo>
                <a:cubicBezTo>
                  <a:pt x="64" y="129"/>
                  <a:pt x="65" y="129"/>
                  <a:pt x="66" y="129"/>
                </a:cubicBezTo>
                <a:moveTo>
                  <a:pt x="9" y="96"/>
                </a:moveTo>
                <a:cubicBezTo>
                  <a:pt x="9" y="97"/>
                  <a:pt x="10" y="98"/>
                  <a:pt x="10" y="99"/>
                </a:cubicBezTo>
                <a:moveTo>
                  <a:pt x="10" y="32"/>
                </a:moveTo>
                <a:cubicBezTo>
                  <a:pt x="10" y="33"/>
                  <a:pt x="9" y="34"/>
                  <a:pt x="9" y="35"/>
                </a:cubicBezTo>
                <a:moveTo>
                  <a:pt x="66" y="2"/>
                </a:moveTo>
                <a:cubicBezTo>
                  <a:pt x="65" y="2"/>
                  <a:pt x="64" y="2"/>
                  <a:pt x="63" y="2"/>
                </a:cubicBezTo>
                <a:moveTo>
                  <a:pt x="121" y="35"/>
                </a:moveTo>
                <a:cubicBezTo>
                  <a:pt x="120" y="34"/>
                  <a:pt x="119" y="33"/>
                  <a:pt x="119" y="32"/>
                </a:cubicBezTo>
                <a:moveTo>
                  <a:pt x="119" y="99"/>
                </a:moveTo>
                <a:cubicBezTo>
                  <a:pt x="119" y="98"/>
                  <a:pt x="120" y="97"/>
                  <a:pt x="121" y="96"/>
                </a:cubicBezTo>
                <a:moveTo>
                  <a:pt x="127" y="65"/>
                </a:moveTo>
                <a:cubicBezTo>
                  <a:pt x="127" y="31"/>
                  <a:pt x="99" y="2"/>
                  <a:pt x="65" y="2"/>
                </a:cubicBezTo>
                <a:cubicBezTo>
                  <a:pt x="30" y="2"/>
                  <a:pt x="2" y="31"/>
                  <a:pt x="2" y="65"/>
                </a:cubicBezTo>
                <a:cubicBezTo>
                  <a:pt x="2" y="100"/>
                  <a:pt x="30" y="128"/>
                  <a:pt x="65" y="128"/>
                </a:cubicBezTo>
                <a:cubicBezTo>
                  <a:pt x="99" y="128"/>
                  <a:pt x="127" y="100"/>
                  <a:pt x="127" y="65"/>
                </a:cubicBezTo>
                <a:moveTo>
                  <a:pt x="120" y="65"/>
                </a:moveTo>
                <a:cubicBezTo>
                  <a:pt x="120" y="35"/>
                  <a:pt x="95" y="10"/>
                  <a:pt x="65" y="10"/>
                </a:cubicBezTo>
                <a:cubicBezTo>
                  <a:pt x="34" y="10"/>
                  <a:pt x="9" y="35"/>
                  <a:pt x="9" y="65"/>
                </a:cubicBezTo>
                <a:cubicBezTo>
                  <a:pt x="9" y="96"/>
                  <a:pt x="34" y="121"/>
                  <a:pt x="65" y="121"/>
                </a:cubicBezTo>
                <a:cubicBezTo>
                  <a:pt x="95" y="121"/>
                  <a:pt x="120" y="96"/>
                  <a:pt x="120" y="65"/>
                </a:cubicBezTo>
                <a:moveTo>
                  <a:pt x="94" y="65"/>
                </a:moveTo>
                <a:cubicBezTo>
                  <a:pt x="94" y="49"/>
                  <a:pt x="81" y="36"/>
                  <a:pt x="65" y="36"/>
                </a:cubicBezTo>
                <a:cubicBezTo>
                  <a:pt x="48" y="36"/>
                  <a:pt x="35" y="49"/>
                  <a:pt x="35" y="65"/>
                </a:cubicBezTo>
                <a:cubicBezTo>
                  <a:pt x="35" y="81"/>
                  <a:pt x="48" y="94"/>
                  <a:pt x="65" y="94"/>
                </a:cubicBezTo>
                <a:cubicBezTo>
                  <a:pt x="81" y="94"/>
                  <a:pt x="94" y="81"/>
                  <a:pt x="94" y="6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68" name="textbox 268"/>
          <p:cNvSpPr/>
          <p:nvPr/>
        </p:nvSpPr>
        <p:spPr>
          <a:xfrm>
            <a:off x="8239537" y="8230071"/>
            <a:ext cx="116839" cy="1130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8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2000"/>
              </a:lnSpc>
              <a:tabLst/>
            </a:pPr>
            <a:r>
              <a:rPr sz="700" kern="0" spc="-3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11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270" name="path 270"/>
          <p:cNvSpPr/>
          <p:nvPr/>
        </p:nvSpPr>
        <p:spPr>
          <a:xfrm>
            <a:off x="7586695" y="7973932"/>
            <a:ext cx="61760" cy="61758"/>
          </a:xfrm>
          <a:custGeom>
            <a:avLst/>
            <a:gdLst/>
            <a:ahLst/>
            <a:cxnLst/>
            <a:rect l="0" t="0" r="0" b="0"/>
            <a:pathLst>
              <a:path w="97" h="97">
                <a:moveTo>
                  <a:pt x="95" y="48"/>
                </a:moveTo>
                <a:cubicBezTo>
                  <a:pt x="95" y="22"/>
                  <a:pt x="74" y="2"/>
                  <a:pt x="48" y="2"/>
                </a:cubicBezTo>
                <a:cubicBezTo>
                  <a:pt x="22" y="2"/>
                  <a:pt x="2" y="22"/>
                  <a:pt x="2" y="48"/>
                </a:cubicBezTo>
                <a:cubicBezTo>
                  <a:pt x="2" y="74"/>
                  <a:pt x="22" y="95"/>
                  <a:pt x="48" y="95"/>
                </a:cubicBezTo>
                <a:cubicBezTo>
                  <a:pt x="74" y="95"/>
                  <a:pt x="95" y="74"/>
                  <a:pt x="95" y="48"/>
                </a:cubicBezTo>
                <a:lnTo>
                  <a:pt x="95" y="48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72" name="path 272"/>
          <p:cNvSpPr/>
          <p:nvPr/>
        </p:nvSpPr>
        <p:spPr>
          <a:xfrm>
            <a:off x="7588541" y="7975776"/>
            <a:ext cx="58067" cy="58070"/>
          </a:xfrm>
          <a:custGeom>
            <a:avLst/>
            <a:gdLst/>
            <a:ahLst/>
            <a:cxnLst/>
            <a:rect l="0" t="0" r="0" b="0"/>
            <a:pathLst>
              <a:path w="91" h="91">
                <a:moveTo>
                  <a:pt x="89" y="45"/>
                </a:moveTo>
                <a:cubicBezTo>
                  <a:pt x="89" y="21"/>
                  <a:pt x="69" y="2"/>
                  <a:pt x="45" y="2"/>
                </a:cubicBezTo>
                <a:cubicBezTo>
                  <a:pt x="21" y="2"/>
                  <a:pt x="2" y="21"/>
                  <a:pt x="2" y="45"/>
                </a:cubicBezTo>
                <a:cubicBezTo>
                  <a:pt x="2" y="69"/>
                  <a:pt x="21" y="89"/>
                  <a:pt x="45" y="89"/>
                </a:cubicBezTo>
                <a:cubicBezTo>
                  <a:pt x="69" y="89"/>
                  <a:pt x="89" y="69"/>
                  <a:pt x="89" y="45"/>
                </a:cubicBezTo>
                <a:lnTo>
                  <a:pt x="89" y="45"/>
                </a:lnTo>
                <a:close/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74" name="textbox 274"/>
          <p:cNvSpPr/>
          <p:nvPr/>
        </p:nvSpPr>
        <p:spPr>
          <a:xfrm>
            <a:off x="5876979" y="8835574"/>
            <a:ext cx="72389" cy="1143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145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700" kern="0" spc="-2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276" name="textbox 276"/>
          <p:cNvSpPr/>
          <p:nvPr/>
        </p:nvSpPr>
        <p:spPr>
          <a:xfrm>
            <a:off x="6110387" y="8832505"/>
            <a:ext cx="73025" cy="1130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8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2000"/>
              </a:lnSpc>
              <a:tabLst/>
            </a:pPr>
            <a:r>
              <a:rPr sz="700" kern="0" spc="-2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278" name="textbox 278"/>
          <p:cNvSpPr/>
          <p:nvPr/>
        </p:nvSpPr>
        <p:spPr>
          <a:xfrm>
            <a:off x="7332093" y="8922489"/>
            <a:ext cx="71119" cy="1143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43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700" kern="0" spc="-2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9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280" name="textbox 280"/>
          <p:cNvSpPr/>
          <p:nvPr/>
        </p:nvSpPr>
        <p:spPr>
          <a:xfrm>
            <a:off x="6641447" y="8877643"/>
            <a:ext cx="71119" cy="1143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675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700" kern="0" spc="-2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8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282" name="textbox 282"/>
          <p:cNvSpPr/>
          <p:nvPr/>
        </p:nvSpPr>
        <p:spPr>
          <a:xfrm>
            <a:off x="6926283" y="8906328"/>
            <a:ext cx="69850" cy="1143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43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700" kern="0" spc="-20" dirty="0"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6</a:t>
            </a:r>
            <a:endParaRPr sz="700" dirty="0">
              <a:latin typeface="Arial"/>
              <a:ea typeface="Arial"/>
              <a:cs typeface="Arial"/>
            </a:endParaRPr>
          </a:p>
        </p:txBody>
      </p:sp>
      <p:sp>
        <p:nvSpPr>
          <p:cNvPr id="284" name="path 284"/>
          <p:cNvSpPr/>
          <p:nvPr/>
        </p:nvSpPr>
        <p:spPr>
          <a:xfrm>
            <a:off x="7815955" y="8243681"/>
            <a:ext cx="46652" cy="46654"/>
          </a:xfrm>
          <a:custGeom>
            <a:avLst/>
            <a:gdLst/>
            <a:ahLst/>
            <a:cxnLst/>
            <a:rect l="0" t="0" r="0" b="0"/>
            <a:pathLst>
              <a:path w="73" h="73">
                <a:moveTo>
                  <a:pt x="43" y="57"/>
                </a:moveTo>
                <a:lnTo>
                  <a:pt x="29" y="57"/>
                </a:lnTo>
                <a:moveTo>
                  <a:pt x="54" y="47"/>
                </a:moveTo>
                <a:lnTo>
                  <a:pt x="19" y="47"/>
                </a:lnTo>
                <a:moveTo>
                  <a:pt x="64" y="36"/>
                </a:moveTo>
                <a:lnTo>
                  <a:pt x="9" y="36"/>
                </a:lnTo>
                <a:moveTo>
                  <a:pt x="36" y="36"/>
                </a:moveTo>
                <a:lnTo>
                  <a:pt x="36" y="9"/>
                </a:lnTo>
                <a:moveTo>
                  <a:pt x="71" y="36"/>
                </a:moveTo>
                <a:cubicBezTo>
                  <a:pt x="71" y="17"/>
                  <a:pt x="55" y="2"/>
                  <a:pt x="36" y="2"/>
                </a:cubicBezTo>
                <a:cubicBezTo>
                  <a:pt x="17" y="2"/>
                  <a:pt x="2" y="17"/>
                  <a:pt x="2" y="36"/>
                </a:cubicBezTo>
                <a:cubicBezTo>
                  <a:pt x="2" y="55"/>
                  <a:pt x="17" y="71"/>
                  <a:pt x="36" y="71"/>
                </a:cubicBezTo>
                <a:cubicBezTo>
                  <a:pt x="55" y="71"/>
                  <a:pt x="71" y="55"/>
                  <a:pt x="71" y="36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86" name="path 286"/>
          <p:cNvSpPr/>
          <p:nvPr/>
        </p:nvSpPr>
        <p:spPr>
          <a:xfrm>
            <a:off x="6203986" y="8060939"/>
            <a:ext cx="6332" cy="6332"/>
          </a:xfrm>
          <a:custGeom>
            <a:avLst/>
            <a:gdLst/>
            <a:ahLst/>
            <a:cxnLst/>
            <a:rect l="0" t="0" r="0" b="0"/>
            <a:pathLst>
              <a:path w="9" h="9">
                <a:moveTo>
                  <a:pt x="8" y="1"/>
                </a:moveTo>
                <a:lnTo>
                  <a:pt x="1" y="8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88" name="path 288"/>
          <p:cNvSpPr/>
          <p:nvPr/>
        </p:nvSpPr>
        <p:spPr>
          <a:xfrm>
            <a:off x="6093071" y="8057903"/>
            <a:ext cx="160276" cy="11962"/>
          </a:xfrm>
          <a:custGeom>
            <a:avLst/>
            <a:gdLst/>
            <a:ahLst/>
            <a:cxnLst/>
            <a:rect l="0" t="0" r="0" b="0"/>
            <a:pathLst>
              <a:path w="252" h="18">
                <a:moveTo>
                  <a:pt x="0" y="16"/>
                </a:moveTo>
                <a:lnTo>
                  <a:pt x="165" y="16"/>
                </a:lnTo>
                <a:moveTo>
                  <a:pt x="183" y="6"/>
                </a:moveTo>
                <a:lnTo>
                  <a:pt x="210" y="6"/>
                </a:lnTo>
                <a:moveTo>
                  <a:pt x="252" y="2"/>
                </a:moveTo>
                <a:lnTo>
                  <a:pt x="248" y="2"/>
                </a:lnTo>
                <a:moveTo>
                  <a:pt x="210" y="2"/>
                </a:moveTo>
                <a:lnTo>
                  <a:pt x="248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90" name="textbox 290"/>
          <p:cNvSpPr/>
          <p:nvPr/>
        </p:nvSpPr>
        <p:spPr>
          <a:xfrm>
            <a:off x="7559807" y="7902492"/>
            <a:ext cx="123189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11.LOAD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292" name="textbox 292"/>
          <p:cNvSpPr/>
          <p:nvPr/>
        </p:nvSpPr>
        <p:spPr>
          <a:xfrm>
            <a:off x="7709080" y="7899853"/>
            <a:ext cx="117475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12.GRID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294" name="textbox 294"/>
          <p:cNvSpPr/>
          <p:nvPr/>
        </p:nvSpPr>
        <p:spPr>
          <a:xfrm>
            <a:off x="6744030" y="8041513"/>
            <a:ext cx="114935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5.COM1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296" name="textbox 296"/>
          <p:cNvSpPr/>
          <p:nvPr/>
        </p:nvSpPr>
        <p:spPr>
          <a:xfrm>
            <a:off x="6920407" y="8058177"/>
            <a:ext cx="114300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6.COM2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298" name="textbox 298"/>
          <p:cNvSpPr/>
          <p:nvPr/>
        </p:nvSpPr>
        <p:spPr>
          <a:xfrm>
            <a:off x="7432312" y="7901220"/>
            <a:ext cx="109220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2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10.GEN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300" name="path 300"/>
          <p:cNvSpPr/>
          <p:nvPr/>
        </p:nvSpPr>
        <p:spPr>
          <a:xfrm>
            <a:off x="6251976" y="7764577"/>
            <a:ext cx="15036" cy="106373"/>
          </a:xfrm>
          <a:custGeom>
            <a:avLst/>
            <a:gdLst/>
            <a:ahLst/>
            <a:cxnLst/>
            <a:rect l="0" t="0" r="0" b="0"/>
            <a:pathLst>
              <a:path w="23" h="167">
                <a:moveTo>
                  <a:pt x="2" y="140"/>
                </a:moveTo>
                <a:lnTo>
                  <a:pt x="2" y="21"/>
                </a:lnTo>
                <a:moveTo>
                  <a:pt x="2" y="140"/>
                </a:moveTo>
                <a:lnTo>
                  <a:pt x="13" y="140"/>
                </a:lnTo>
                <a:moveTo>
                  <a:pt x="21" y="2"/>
                </a:moveTo>
                <a:cubicBezTo>
                  <a:pt x="16" y="2"/>
                  <a:pt x="11" y="4"/>
                  <a:pt x="7" y="7"/>
                </a:cubicBezTo>
                <a:cubicBezTo>
                  <a:pt x="4" y="11"/>
                  <a:pt x="2" y="16"/>
                  <a:pt x="2" y="21"/>
                </a:cubicBezTo>
                <a:moveTo>
                  <a:pt x="18" y="149"/>
                </a:moveTo>
                <a:cubicBezTo>
                  <a:pt x="13" y="149"/>
                  <a:pt x="9" y="151"/>
                  <a:pt x="6" y="154"/>
                </a:cubicBezTo>
                <a:cubicBezTo>
                  <a:pt x="3" y="157"/>
                  <a:pt x="2" y="161"/>
                  <a:pt x="2" y="16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02" name="textbox 302"/>
          <p:cNvSpPr/>
          <p:nvPr/>
        </p:nvSpPr>
        <p:spPr>
          <a:xfrm>
            <a:off x="6363130" y="8217723"/>
            <a:ext cx="104775" cy="514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85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4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2.PV2+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304" name="textbox 304"/>
          <p:cNvSpPr/>
          <p:nvPr/>
        </p:nvSpPr>
        <p:spPr>
          <a:xfrm>
            <a:off x="6363313" y="8075680"/>
            <a:ext cx="103504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2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1.PV1+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306" name="textbox 306"/>
          <p:cNvSpPr/>
          <p:nvPr/>
        </p:nvSpPr>
        <p:spPr>
          <a:xfrm>
            <a:off x="6506945" y="8078437"/>
            <a:ext cx="99694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569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3.PV1-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308" name="textbox 308"/>
          <p:cNvSpPr/>
          <p:nvPr/>
        </p:nvSpPr>
        <p:spPr>
          <a:xfrm>
            <a:off x="6936330" y="8332227"/>
            <a:ext cx="98425" cy="50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65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3000"/>
              </a:lnSpc>
              <a:tabLst/>
            </a:pPr>
            <a:r>
              <a:rPr sz="200" kern="0" spc="-10" dirty="0">
                <a:solidFill>
                  <a:srgbClr val="231916">
                    <a:alpha val="100000"/>
                  </a:srgbClr>
                </a:solidFill>
                <a:latin typeface="Arial"/>
                <a:ea typeface="Arial"/>
                <a:cs typeface="Arial"/>
              </a:rPr>
              <a:t>9.BAT-</a:t>
            </a: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310" name="textbox 310"/>
          <p:cNvSpPr/>
          <p:nvPr/>
        </p:nvSpPr>
        <p:spPr>
          <a:xfrm>
            <a:off x="2877779" y="11984815"/>
            <a:ext cx="57150" cy="844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86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77000"/>
              </a:lnSpc>
              <a:tabLst/>
            </a:pPr>
            <a:r>
              <a:rPr sz="500" kern="0" spc="-1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8</a:t>
            </a:r>
            <a:endParaRPr sz="500" dirty="0">
              <a:latin typeface="FangSong"/>
              <a:ea typeface="FangSong"/>
              <a:cs typeface="FangSong"/>
            </a:endParaRPr>
          </a:p>
        </p:txBody>
      </p:sp>
      <p:sp>
        <p:nvSpPr>
          <p:cNvPr id="312" name="textbox 312"/>
          <p:cNvSpPr/>
          <p:nvPr/>
        </p:nvSpPr>
        <p:spPr>
          <a:xfrm>
            <a:off x="2479814" y="11986193"/>
            <a:ext cx="57150" cy="844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86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77000"/>
              </a:lnSpc>
              <a:tabLst/>
            </a:pPr>
            <a:r>
              <a:rPr sz="500" kern="0" spc="-10" dirty="0">
                <a:solidFill>
                  <a:srgbClr val="090103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</a:t>
            </a:r>
            <a:endParaRPr sz="500" dirty="0">
              <a:latin typeface="FangSong"/>
              <a:ea typeface="FangSong"/>
              <a:cs typeface="FangSong"/>
            </a:endParaRPr>
          </a:p>
        </p:txBody>
      </p:sp>
      <p:sp>
        <p:nvSpPr>
          <p:cNvPr id="314" name="path 314"/>
          <p:cNvSpPr/>
          <p:nvPr/>
        </p:nvSpPr>
        <p:spPr>
          <a:xfrm>
            <a:off x="7237990" y="8355361"/>
            <a:ext cx="412761" cy="2742"/>
          </a:xfrm>
          <a:custGeom>
            <a:avLst/>
            <a:gdLst/>
            <a:ahLst/>
            <a:cxnLst/>
            <a:rect l="0" t="0" r="0" b="0"/>
            <a:pathLst>
              <a:path w="650" h="4">
                <a:moveTo>
                  <a:pt x="0" y="2"/>
                </a:moveTo>
                <a:lnTo>
                  <a:pt x="650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16" name="path 316"/>
          <p:cNvSpPr/>
          <p:nvPr/>
        </p:nvSpPr>
        <p:spPr>
          <a:xfrm>
            <a:off x="7237990" y="8179716"/>
            <a:ext cx="412761" cy="2742"/>
          </a:xfrm>
          <a:custGeom>
            <a:avLst/>
            <a:gdLst/>
            <a:ahLst/>
            <a:cxnLst/>
            <a:rect l="0" t="0" r="0" b="0"/>
            <a:pathLst>
              <a:path w="650" h="4">
                <a:moveTo>
                  <a:pt x="650" y="2"/>
                </a:moveTo>
                <a:lnTo>
                  <a:pt x="0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18" name="path 318"/>
          <p:cNvSpPr/>
          <p:nvPr/>
        </p:nvSpPr>
        <p:spPr>
          <a:xfrm>
            <a:off x="6089503" y="8064930"/>
            <a:ext cx="112522" cy="4934"/>
          </a:xfrm>
          <a:custGeom>
            <a:avLst/>
            <a:gdLst/>
            <a:ahLst/>
            <a:cxnLst/>
            <a:rect l="0" t="0" r="0" b="0"/>
            <a:pathLst>
              <a:path w="177" h="7">
                <a:moveTo>
                  <a:pt x="2" y="2"/>
                </a:moveTo>
                <a:cubicBezTo>
                  <a:pt x="2" y="3"/>
                  <a:pt x="2" y="3"/>
                  <a:pt x="3" y="4"/>
                </a:cubicBezTo>
                <a:cubicBezTo>
                  <a:pt x="3" y="5"/>
                  <a:pt x="4" y="5"/>
                  <a:pt x="5" y="5"/>
                </a:cubicBezTo>
                <a:moveTo>
                  <a:pt x="171" y="5"/>
                </a:moveTo>
                <a:cubicBezTo>
                  <a:pt x="172" y="5"/>
                  <a:pt x="173" y="5"/>
                  <a:pt x="174" y="4"/>
                </a:cubicBezTo>
                <a:cubicBezTo>
                  <a:pt x="174" y="3"/>
                  <a:pt x="175" y="3"/>
                  <a:pt x="175" y="2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0" name="path 320"/>
          <p:cNvSpPr/>
          <p:nvPr/>
        </p:nvSpPr>
        <p:spPr>
          <a:xfrm>
            <a:off x="7223444" y="8194260"/>
            <a:ext cx="2742" cy="149299"/>
          </a:xfrm>
          <a:custGeom>
            <a:avLst/>
            <a:gdLst/>
            <a:ahLst/>
            <a:cxnLst/>
            <a:rect l="0" t="0" r="0" b="0"/>
            <a:pathLst>
              <a:path w="4" h="235">
                <a:moveTo>
                  <a:pt x="2" y="0"/>
                </a:moveTo>
                <a:lnTo>
                  <a:pt x="2" y="235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2" name="path 322"/>
          <p:cNvSpPr/>
          <p:nvPr/>
        </p:nvSpPr>
        <p:spPr>
          <a:xfrm>
            <a:off x="7662553" y="8194260"/>
            <a:ext cx="2742" cy="149299"/>
          </a:xfrm>
          <a:custGeom>
            <a:avLst/>
            <a:gdLst/>
            <a:ahLst/>
            <a:cxnLst/>
            <a:rect l="0" t="0" r="0" b="0"/>
            <a:pathLst>
              <a:path w="4" h="235">
                <a:moveTo>
                  <a:pt x="2" y="235"/>
                </a:moveTo>
                <a:lnTo>
                  <a:pt x="2" y="0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4" name="path 324"/>
          <p:cNvSpPr/>
          <p:nvPr/>
        </p:nvSpPr>
        <p:spPr>
          <a:xfrm>
            <a:off x="7223444" y="8342188"/>
            <a:ext cx="15917" cy="15915"/>
          </a:xfrm>
          <a:custGeom>
            <a:avLst/>
            <a:gdLst/>
            <a:ahLst/>
            <a:cxnLst/>
            <a:rect l="0" t="0" r="0" b="0"/>
            <a:pathLst>
              <a:path w="25" h="25">
                <a:moveTo>
                  <a:pt x="2" y="2"/>
                </a:moveTo>
                <a:cubicBezTo>
                  <a:pt x="2" y="7"/>
                  <a:pt x="4" y="12"/>
                  <a:pt x="8" y="16"/>
                </a:cubicBezTo>
                <a:cubicBezTo>
                  <a:pt x="12" y="20"/>
                  <a:pt x="17" y="22"/>
                  <a:pt x="22" y="22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6" name="path 326"/>
          <p:cNvSpPr/>
          <p:nvPr/>
        </p:nvSpPr>
        <p:spPr>
          <a:xfrm>
            <a:off x="7649381" y="8342188"/>
            <a:ext cx="15914" cy="15915"/>
          </a:xfrm>
          <a:custGeom>
            <a:avLst/>
            <a:gdLst/>
            <a:ahLst/>
            <a:cxnLst/>
            <a:rect l="0" t="0" r="0" b="0"/>
            <a:pathLst>
              <a:path w="25" h="25">
                <a:moveTo>
                  <a:pt x="2" y="22"/>
                </a:moveTo>
                <a:cubicBezTo>
                  <a:pt x="7" y="22"/>
                  <a:pt x="12" y="20"/>
                  <a:pt x="16" y="16"/>
                </a:cubicBezTo>
                <a:cubicBezTo>
                  <a:pt x="20" y="12"/>
                  <a:pt x="22" y="7"/>
                  <a:pt x="22" y="2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8" name="path 328"/>
          <p:cNvSpPr/>
          <p:nvPr/>
        </p:nvSpPr>
        <p:spPr>
          <a:xfrm>
            <a:off x="6203986" y="8178616"/>
            <a:ext cx="6332" cy="6332"/>
          </a:xfrm>
          <a:custGeom>
            <a:avLst/>
            <a:gdLst/>
            <a:ahLst/>
            <a:cxnLst/>
            <a:rect l="0" t="0" r="0" b="0"/>
            <a:pathLst>
              <a:path w="9" h="9">
                <a:moveTo>
                  <a:pt x="8" y="8"/>
                </a:moveTo>
                <a:lnTo>
                  <a:pt x="1" y="1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30" name="path 330"/>
          <p:cNvSpPr/>
          <p:nvPr/>
        </p:nvSpPr>
        <p:spPr>
          <a:xfrm>
            <a:off x="6209348" y="8182608"/>
            <a:ext cx="43999" cy="5379"/>
          </a:xfrm>
          <a:custGeom>
            <a:avLst/>
            <a:gdLst/>
            <a:ahLst/>
            <a:cxnLst/>
            <a:rect l="0" t="0" r="0" b="0"/>
            <a:pathLst>
              <a:path w="69" h="8">
                <a:moveTo>
                  <a:pt x="69" y="6"/>
                </a:moveTo>
                <a:lnTo>
                  <a:pt x="65" y="6"/>
                </a:lnTo>
                <a:moveTo>
                  <a:pt x="27" y="6"/>
                </a:moveTo>
                <a:lnTo>
                  <a:pt x="65" y="6"/>
                </a:lnTo>
                <a:moveTo>
                  <a:pt x="0" y="2"/>
                </a:moveTo>
                <a:lnTo>
                  <a:pt x="27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32" name="path 332"/>
          <p:cNvSpPr/>
          <p:nvPr/>
        </p:nvSpPr>
        <p:spPr>
          <a:xfrm>
            <a:off x="8065494" y="7778246"/>
            <a:ext cx="2742" cy="75522"/>
          </a:xfrm>
          <a:custGeom>
            <a:avLst/>
            <a:gdLst/>
            <a:ahLst/>
            <a:cxnLst/>
            <a:rect l="0" t="0" r="0" b="0"/>
            <a:pathLst>
              <a:path w="4" h="118">
                <a:moveTo>
                  <a:pt x="2" y="118"/>
                </a:moveTo>
                <a:lnTo>
                  <a:pt x="2" y="0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34" name="path 334"/>
          <p:cNvSpPr/>
          <p:nvPr/>
        </p:nvSpPr>
        <p:spPr>
          <a:xfrm>
            <a:off x="6186106" y="8070688"/>
            <a:ext cx="2743" cy="53792"/>
          </a:xfrm>
          <a:custGeom>
            <a:avLst/>
            <a:gdLst/>
            <a:ahLst/>
            <a:cxnLst/>
            <a:rect l="0" t="0" r="0" b="0"/>
            <a:pathLst>
              <a:path w="4" h="84">
                <a:moveTo>
                  <a:pt x="2" y="0"/>
                </a:moveTo>
                <a:lnTo>
                  <a:pt x="2" y="84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36" name="path 336"/>
          <p:cNvSpPr/>
          <p:nvPr/>
        </p:nvSpPr>
        <p:spPr>
          <a:xfrm>
            <a:off x="6189673" y="8125309"/>
            <a:ext cx="15282" cy="2742"/>
          </a:xfrm>
          <a:custGeom>
            <a:avLst/>
            <a:gdLst/>
            <a:ahLst/>
            <a:cxnLst/>
            <a:rect l="0" t="0" r="0" b="0"/>
            <a:pathLst>
              <a:path w="24" h="4">
                <a:moveTo>
                  <a:pt x="0" y="2"/>
                </a:moveTo>
                <a:lnTo>
                  <a:pt x="24" y="2"/>
                </a:ln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38" name="path 338"/>
          <p:cNvSpPr/>
          <p:nvPr/>
        </p:nvSpPr>
        <p:spPr>
          <a:xfrm>
            <a:off x="6197086" y="8065066"/>
            <a:ext cx="4939" cy="6353"/>
          </a:xfrm>
          <a:custGeom>
            <a:avLst/>
            <a:gdLst/>
            <a:ahLst/>
            <a:cxnLst/>
            <a:rect l="0" t="0" r="0" b="0"/>
            <a:pathLst>
              <a:path w="7" h="10">
                <a:moveTo>
                  <a:pt x="5" y="2"/>
                </a:moveTo>
                <a:cubicBezTo>
                  <a:pt x="5" y="2"/>
                  <a:pt x="5" y="3"/>
                  <a:pt x="5" y="3"/>
                </a:cubicBezTo>
                <a:moveTo>
                  <a:pt x="5" y="3"/>
                </a:moveTo>
                <a:cubicBezTo>
                  <a:pt x="5" y="4"/>
                  <a:pt x="4" y="5"/>
                  <a:pt x="3" y="6"/>
                </a:cubicBezTo>
                <a:moveTo>
                  <a:pt x="3" y="6"/>
                </a:moveTo>
                <a:cubicBezTo>
                  <a:pt x="3" y="6"/>
                  <a:pt x="2" y="7"/>
                  <a:pt x="2" y="7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40" name="path 340"/>
          <p:cNvSpPr/>
          <p:nvPr/>
        </p:nvSpPr>
        <p:spPr>
          <a:xfrm>
            <a:off x="6186106" y="8123109"/>
            <a:ext cx="4938" cy="4942"/>
          </a:xfrm>
          <a:custGeom>
            <a:avLst/>
            <a:gdLst/>
            <a:ahLst/>
            <a:cxnLst/>
            <a:rect l="0" t="0" r="0" b="0"/>
            <a:pathLst>
              <a:path w="7" h="7">
                <a:moveTo>
                  <a:pt x="2" y="2"/>
                </a:moveTo>
                <a:cubicBezTo>
                  <a:pt x="2" y="3"/>
                  <a:pt x="2" y="3"/>
                  <a:pt x="3" y="4"/>
                </a:cubicBezTo>
                <a:cubicBezTo>
                  <a:pt x="3" y="5"/>
                  <a:pt x="4" y="5"/>
                  <a:pt x="5" y="5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42" name="path 342"/>
          <p:cNvSpPr/>
          <p:nvPr/>
        </p:nvSpPr>
        <p:spPr>
          <a:xfrm>
            <a:off x="6183914" y="8067123"/>
            <a:ext cx="4935" cy="4936"/>
          </a:xfrm>
          <a:custGeom>
            <a:avLst/>
            <a:gdLst/>
            <a:ahLst/>
            <a:cxnLst/>
            <a:rect l="0" t="0" r="0" b="0"/>
            <a:pathLst>
              <a:path w="7" h="7">
                <a:moveTo>
                  <a:pt x="5" y="5"/>
                </a:moveTo>
                <a:cubicBezTo>
                  <a:pt x="5" y="4"/>
                  <a:pt x="5" y="3"/>
                  <a:pt x="4" y="3"/>
                </a:cubicBezTo>
                <a:cubicBezTo>
                  <a:pt x="3" y="2"/>
                  <a:pt x="3" y="2"/>
                  <a:pt x="2" y="2"/>
                </a:cubicBezTo>
              </a:path>
            </a:pathLst>
          </a:custGeom>
          <a:noFill/>
          <a:ln w="2743" cap="flat">
            <a:solidFill>
              <a:srgbClr val="050102"/>
            </a:solidFill>
            <a:prstDash val="solid"/>
            <a:bevel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CorelDRAW 2019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众欣绿能彩页-英文版.cdr</dc:title>
  <dc:creator>Administrator</dc:creator>
  <dcterms:created xsi:type="dcterms:W3CDTF">2024-04-25T15:53:50Z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2024-09-21T21:03:22</vt:filetime>
  </property>
</Properties>
</file>